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Juan 6:1-24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54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186248" y="1124465"/>
            <a:ext cx="9811265" cy="4559643"/>
          </a:xfrm>
        </p:spPr>
        <p:txBody>
          <a:bodyPr anchor="ctr"/>
          <a:lstStyle/>
          <a:p>
            <a:pPr marL="457200" indent="-457200" algn="l">
              <a:buAutoNum type="arabicPeriod" startAt="14"/>
            </a:pPr>
            <a:r>
              <a:rPr lang="es-GT" dirty="0" smtClean="0"/>
              <a:t>Al ver la señal que Jesús había realizado, la gente comenzó a decir: </a:t>
            </a:r>
            <a:r>
              <a:rPr lang="en-US" dirty="0" smtClean="0"/>
              <a:t>«</a:t>
            </a:r>
            <a:r>
              <a:rPr lang="es-GT" dirty="0" smtClean="0"/>
              <a:t>En verdad este es el profeta, el que ha de venir al mundo</a:t>
            </a:r>
            <a:r>
              <a:rPr lang="en-US" dirty="0" smtClean="0"/>
              <a:t>».</a:t>
            </a:r>
          </a:p>
          <a:p>
            <a:pPr marL="457200" indent="-457200" algn="l">
              <a:buAutoNum type="arabicPeriod" startAt="14"/>
            </a:pPr>
            <a:r>
              <a:rPr lang="es-GT" dirty="0" smtClean="0"/>
              <a:t>Pero Jesús, dándose cuenta de que querían llevárselo a la fuerza y declararlo rey, se retiró de nuevo a la montaña él solo.</a:t>
            </a:r>
            <a:endParaRPr lang="en-US" dirty="0"/>
          </a:p>
        </p:txBody>
      </p:sp>
      <p:sp>
        <p:nvSpPr>
          <p:cNvPr id="2" name="Rectángulo 1"/>
          <p:cNvSpPr/>
          <p:nvPr/>
        </p:nvSpPr>
        <p:spPr>
          <a:xfrm>
            <a:off x="5939547" y="324433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system-ui"/>
              </a:rPr>
              <a:t>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75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Confiemos en Jesús</a:t>
            </a:r>
            <a:endParaRPr lang="en-US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Juan 6:19-20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27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186248" y="1124465"/>
            <a:ext cx="9811265" cy="4559643"/>
          </a:xfrm>
        </p:spPr>
        <p:txBody>
          <a:bodyPr anchor="ctr"/>
          <a:lstStyle/>
          <a:p>
            <a:pPr algn="l"/>
            <a:r>
              <a:rPr lang="es-GT" dirty="0" smtClean="0"/>
              <a:t>19. Habrían remado unos cinco o seis kilómetros cuando vieron que Jesús se acercaba a la barca, caminando sobre el agua, y se asustaron.</a:t>
            </a:r>
          </a:p>
          <a:p>
            <a:pPr algn="l"/>
            <a:r>
              <a:rPr lang="es-GT" dirty="0" smtClean="0"/>
              <a:t>20. Pero él les dijo: </a:t>
            </a:r>
            <a:r>
              <a:rPr lang="en-US" dirty="0"/>
              <a:t>«</a:t>
            </a:r>
            <a:r>
              <a:rPr lang="es-GT" dirty="0" smtClean="0"/>
              <a:t>No tengan miedo, que soy yo</a:t>
            </a:r>
            <a:r>
              <a:rPr lang="en-US" dirty="0"/>
              <a:t>»</a:t>
            </a:r>
            <a:r>
              <a:rPr lang="es-GT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779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1470" y="963827"/>
            <a:ext cx="10639168" cy="4903573"/>
          </a:xfrm>
        </p:spPr>
        <p:txBody>
          <a:bodyPr anchor="ctr">
            <a:normAutofit/>
          </a:bodyPr>
          <a:lstStyle/>
          <a:p>
            <a:r>
              <a:rPr lang="es-GT" sz="6600" dirty="0" smtClean="0"/>
              <a:t>Alimentación de los 5 mil</a:t>
            </a:r>
          </a:p>
          <a:p>
            <a:r>
              <a:rPr lang="es-GT" sz="6600" dirty="0" smtClean="0"/>
              <a:t>Jesús camina sobre el agua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89083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Conoce lo que haremos</a:t>
            </a:r>
            <a:endParaRPr lang="en-US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Juan 6:5-6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546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186248" y="1124465"/>
            <a:ext cx="9811265" cy="4559643"/>
          </a:xfrm>
        </p:spPr>
        <p:txBody>
          <a:bodyPr anchor="ctr"/>
          <a:lstStyle/>
          <a:p>
            <a:pPr algn="l"/>
            <a:r>
              <a:rPr lang="es-GT" dirty="0" smtClean="0"/>
              <a:t>5. Cuando Jesús alzó la vista y vio una gran multitud que venía hacia él, le dijo a Felipe:</a:t>
            </a:r>
          </a:p>
          <a:p>
            <a:pPr algn="l"/>
            <a:r>
              <a:rPr lang="es-GT" dirty="0" smtClean="0"/>
              <a:t>-¿Dónde vamos a comprar pan para que coma esta gente?</a:t>
            </a:r>
          </a:p>
          <a:p>
            <a:pPr algn="l"/>
            <a:r>
              <a:rPr lang="es-GT" dirty="0" smtClean="0"/>
              <a:t>6. Esto lo dijo solo para ponerlo a prueba, porque él ya sabía lo que iba a hacer.</a:t>
            </a:r>
          </a:p>
          <a:p>
            <a:pPr algn="l"/>
            <a:r>
              <a:rPr lang="es-GT" dirty="0" smtClean="0"/>
              <a:t>7. –Ni con el salario de ocho meses podríamos comprar suficiente pan para darle un pedazo a cada uno – respondió Felipe.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86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Fe a medias</a:t>
            </a:r>
            <a:endParaRPr lang="en-US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Juan 6:9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51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186248" y="1124465"/>
            <a:ext cx="9811265" cy="4559643"/>
          </a:xfrm>
        </p:spPr>
        <p:txBody>
          <a:bodyPr anchor="ctr"/>
          <a:lstStyle/>
          <a:p>
            <a:pPr algn="l"/>
            <a:r>
              <a:rPr lang="es-GT" dirty="0" smtClean="0"/>
              <a:t>9. –Aquí hay un muchacho que tiene cinco panes de cebada y dos pescados, pero ¿qué es esto para tanta gente?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84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Agradezcamos</a:t>
            </a:r>
            <a:endParaRPr lang="en-US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Juan 6:11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930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186248" y="1124465"/>
            <a:ext cx="9811265" cy="4559643"/>
          </a:xfrm>
        </p:spPr>
        <p:txBody>
          <a:bodyPr anchor="ctr"/>
          <a:lstStyle/>
          <a:p>
            <a:pPr algn="l"/>
            <a:r>
              <a:rPr lang="es-GT" dirty="0" smtClean="0"/>
              <a:t>11. Jesús tomó entonces los panes, dio gracias y distribuyó a los que estaban sentados todo lo que quisieron. Lo mismo hizo con los pescados.</a:t>
            </a:r>
          </a:p>
          <a:p>
            <a:pPr algn="l"/>
            <a:r>
              <a:rPr lang="es-GT" dirty="0" smtClean="0"/>
              <a:t>12. Una vez que quedaron satisfechos, dijo a sus discípulos:</a:t>
            </a:r>
          </a:p>
          <a:p>
            <a:pPr algn="l"/>
            <a:r>
              <a:rPr lang="es-GT" dirty="0" smtClean="0"/>
              <a:t>-Recojan los pedazos que sobraron, para que no se desperdicie nada.</a:t>
            </a:r>
          </a:p>
          <a:p>
            <a:pPr algn="l"/>
            <a:r>
              <a:rPr lang="es-GT" dirty="0" smtClean="0"/>
              <a:t>13. Así lo hicieron y, con los pedazos de los cinco panes de cebada que les sobraron a los que habían comido, llenaron doce canastas.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780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No seamos emocionalitas</a:t>
            </a:r>
            <a:endParaRPr lang="en-US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Juan 6:14-15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5157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26</TotalTime>
  <Words>330</Words>
  <Application>Microsoft Office PowerPoint</Application>
  <PresentationFormat>Panorámica</PresentationFormat>
  <Paragraphs>27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Franklin Gothic Book</vt:lpstr>
      <vt:lpstr>system-ui</vt:lpstr>
      <vt:lpstr>Crop</vt:lpstr>
      <vt:lpstr>Juan 6:1-24</vt:lpstr>
      <vt:lpstr>Presentación de PowerPoint</vt:lpstr>
      <vt:lpstr>Conoce lo que haremos</vt:lpstr>
      <vt:lpstr>Presentación de PowerPoint</vt:lpstr>
      <vt:lpstr>Fe a medias</vt:lpstr>
      <vt:lpstr>Presentación de PowerPoint</vt:lpstr>
      <vt:lpstr>Agradezcamos</vt:lpstr>
      <vt:lpstr>Presentación de PowerPoint</vt:lpstr>
      <vt:lpstr>No seamos emocionalitas</vt:lpstr>
      <vt:lpstr>Presentación de PowerPoint</vt:lpstr>
      <vt:lpstr>Confiemos en Jesús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6:1-24</dc:title>
  <dc:creator>Usuario</dc:creator>
  <cp:lastModifiedBy>Usuario</cp:lastModifiedBy>
  <cp:revision>8</cp:revision>
  <dcterms:created xsi:type="dcterms:W3CDTF">2020-08-08T14:16:45Z</dcterms:created>
  <dcterms:modified xsi:type="dcterms:W3CDTF">2020-08-08T14:43:13Z</dcterms:modified>
</cp:coreProperties>
</file>