
<file path=[Content_Types].xml><?xml version="1.0" encoding="utf-8"?>
<Types xmlns="http://schemas.openxmlformats.org/package/2006/content-types">
  <Default Extension="png" ContentType="image/png"/>
  <Default Extension="jfif" ContentType="image/jpe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9"/>
  </p:notesMasterIdLst>
  <p:handoutMasterIdLst>
    <p:handoutMasterId r:id="rId30"/>
  </p:handoutMasterIdLst>
  <p:sldIdLst>
    <p:sldId id="256" r:id="rId2"/>
    <p:sldId id="257" r:id="rId3"/>
    <p:sldId id="260" r:id="rId4"/>
    <p:sldId id="258" r:id="rId5"/>
    <p:sldId id="271" r:id="rId6"/>
    <p:sldId id="272" r:id="rId7"/>
    <p:sldId id="273" r:id="rId8"/>
    <p:sldId id="274" r:id="rId9"/>
    <p:sldId id="275" r:id="rId10"/>
    <p:sldId id="276" r:id="rId11"/>
    <p:sldId id="277" r:id="rId12"/>
    <p:sldId id="278" r:id="rId13"/>
    <p:sldId id="279" r:id="rId14"/>
    <p:sldId id="280" r:id="rId15"/>
    <p:sldId id="263" r:id="rId16"/>
    <p:sldId id="268" r:id="rId17"/>
    <p:sldId id="259" r:id="rId18"/>
    <p:sldId id="281" r:id="rId19"/>
    <p:sldId id="282" r:id="rId20"/>
    <p:sldId id="283" r:id="rId21"/>
    <p:sldId id="284" r:id="rId22"/>
    <p:sldId id="285" r:id="rId23"/>
    <p:sldId id="286" r:id="rId24"/>
    <p:sldId id="287" r:id="rId25"/>
    <p:sldId id="269" r:id="rId26"/>
    <p:sldId id="265" r:id="rId27"/>
    <p:sldId id="270" r:id="rId28"/>
  </p:sldIdLst>
  <p:sldSz cx="12192000"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6"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1E4"/>
    <a:srgbClr val="B8D3E8"/>
    <a:srgbClr val="197DCE"/>
    <a:srgbClr val="BC7FBB"/>
    <a:srgbClr val="7FC6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2DE63D5-997A-4646-A377-4702673A728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291" autoAdjust="0"/>
  </p:normalViewPr>
  <p:slideViewPr>
    <p:cSldViewPr snapToGrid="0" showGuides="1">
      <p:cViewPr varScale="1">
        <p:scale>
          <a:sx n="78" d="100"/>
          <a:sy n="78" d="100"/>
        </p:scale>
        <p:origin x="198" y="84"/>
      </p:cViewPr>
      <p:guideLst>
        <p:guide pos="3840"/>
        <p:guide orient="horz" pos="2160"/>
      </p:guideLst>
    </p:cSldViewPr>
  </p:slideViewPr>
  <p:notesTextViewPr>
    <p:cViewPr>
      <p:scale>
        <a:sx n="1" d="1"/>
        <a:sy n="1" d="1"/>
      </p:scale>
      <p:origin x="0" y="0"/>
    </p:cViewPr>
  </p:notesTextViewPr>
  <p:notesViewPr>
    <p:cSldViewPr snapToGrid="0">
      <p:cViewPr varScale="1">
        <p:scale>
          <a:sx n="77" d="100"/>
          <a:sy n="77" d="100"/>
        </p:scale>
        <p:origin x="4026"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a:extLst>
              <a:ext uri="{FF2B5EF4-FFF2-40B4-BE49-F238E27FC236}">
                <a16:creationId xmlns:a16="http://schemas.microsoft.com/office/drawing/2014/main" id="{5F861F19-DF91-4F64-BE48-EFD1CA52AD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s-ES"/>
          </a:p>
        </p:txBody>
      </p:sp>
      <p:sp>
        <p:nvSpPr>
          <p:cNvPr id="3" name="Marcador de fecha 2">
            <a:extLst>
              <a:ext uri="{FF2B5EF4-FFF2-40B4-BE49-F238E27FC236}">
                <a16:creationId xmlns:a16="http://schemas.microsoft.com/office/drawing/2014/main" id="{418CB0A0-0989-4B5B-B154-0629656CFC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5DF036D1-744F-43A9-AE9B-FB201BB39067}" type="datetime1">
              <a:rPr lang="es-ES" smtClean="0"/>
              <a:t>27/08/2020</a:t>
            </a:fld>
            <a:endParaRPr lang="es-ES" dirty="0"/>
          </a:p>
        </p:txBody>
      </p:sp>
      <p:sp>
        <p:nvSpPr>
          <p:cNvPr id="4" name="Marcador de pie de página 3">
            <a:extLst>
              <a:ext uri="{FF2B5EF4-FFF2-40B4-BE49-F238E27FC236}">
                <a16:creationId xmlns:a16="http://schemas.microsoft.com/office/drawing/2014/main" id="{61DD27BA-B4B9-4D27-9656-D54AFCB9F84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s-ES"/>
          </a:p>
        </p:txBody>
      </p:sp>
      <p:sp>
        <p:nvSpPr>
          <p:cNvPr id="5" name="Marcador de posición de número de diapositiva 4">
            <a:extLst>
              <a:ext uri="{FF2B5EF4-FFF2-40B4-BE49-F238E27FC236}">
                <a16:creationId xmlns:a16="http://schemas.microsoft.com/office/drawing/2014/main" id="{0B101362-2FBF-46C0-B19B-AA1AE1D4BD2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B442E760-7E3D-4B19-8755-B96625BD0FBD}" type="slidenum">
              <a:rPr lang="es-ES" smtClean="0"/>
              <a:t>‹Nº›</a:t>
            </a:fld>
            <a:endParaRPr lang="es-ES"/>
          </a:p>
        </p:txBody>
      </p:sp>
    </p:spTree>
    <p:extLst>
      <p:ext uri="{BB962C8B-B14F-4D97-AF65-F5344CB8AC3E}">
        <p14:creationId xmlns:p14="http://schemas.microsoft.com/office/powerpoint/2010/main" val="20035330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s-ES" noProof="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5F2164-A205-461E-A995-1C91CE2AF216}" type="datetime1">
              <a:rPr lang="es-ES" smtClean="0"/>
              <a:pPr/>
              <a:t>27/08/2020</a:t>
            </a:fld>
            <a:endParaRPr lang="es-ES"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s-ES" noProof="0"/>
          </a:p>
        </p:txBody>
      </p:sp>
      <p:sp>
        <p:nvSpPr>
          <p:cNvPr id="5" name="Marcador de posición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6" name="Marcador de posición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s-ES" noProof="0"/>
          </a:p>
        </p:txBody>
      </p:sp>
      <p:sp>
        <p:nvSpPr>
          <p:cNvPr id="7" name="Marcador de posición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53D78A92-0141-4330-8F3E-FAADFAC23844}" type="slidenum">
              <a:rPr lang="es-ES" noProof="0" smtClean="0"/>
              <a:t>‹Nº›</a:t>
            </a:fld>
            <a:endParaRPr lang="es-ES" noProof="0"/>
          </a:p>
        </p:txBody>
      </p:sp>
    </p:spTree>
    <p:extLst>
      <p:ext uri="{BB962C8B-B14F-4D97-AF65-F5344CB8AC3E}">
        <p14:creationId xmlns:p14="http://schemas.microsoft.com/office/powerpoint/2010/main" val="174888773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1</a:t>
            </a:fld>
            <a:endParaRPr lang="es-ES"/>
          </a:p>
        </p:txBody>
      </p:sp>
    </p:spTree>
    <p:extLst>
      <p:ext uri="{BB962C8B-B14F-4D97-AF65-F5344CB8AC3E}">
        <p14:creationId xmlns:p14="http://schemas.microsoft.com/office/powerpoint/2010/main" val="2087522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número de diapositiva 3"/>
          <p:cNvSpPr>
            <a:spLocks noGrp="1"/>
          </p:cNvSpPr>
          <p:nvPr>
            <p:ph type="sldNum" sz="quarter" idx="5"/>
          </p:nvPr>
        </p:nvSpPr>
        <p:spPr/>
        <p:txBody>
          <a:bodyPr rtlCol="0"/>
          <a:lstStyle/>
          <a:p>
            <a:pPr rtl="0"/>
            <a:fld id="{53D78A92-0141-4330-8F3E-FAADFAC23844}" type="slidenum">
              <a:rPr lang="es-ES" smtClean="0"/>
              <a:t>16</a:t>
            </a:fld>
            <a:endParaRPr lang="es-ES"/>
          </a:p>
        </p:txBody>
      </p:sp>
    </p:spTree>
    <p:extLst>
      <p:ext uri="{BB962C8B-B14F-4D97-AF65-F5344CB8AC3E}">
        <p14:creationId xmlns:p14="http://schemas.microsoft.com/office/powerpoint/2010/main" val="67137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17</a:t>
            </a:fld>
            <a:endParaRPr lang="es-ES"/>
          </a:p>
        </p:txBody>
      </p:sp>
    </p:spTree>
    <p:extLst>
      <p:ext uri="{BB962C8B-B14F-4D97-AF65-F5344CB8AC3E}">
        <p14:creationId xmlns:p14="http://schemas.microsoft.com/office/powerpoint/2010/main" val="1306787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18</a:t>
            </a:fld>
            <a:endParaRPr lang="es-ES"/>
          </a:p>
        </p:txBody>
      </p:sp>
    </p:spTree>
    <p:extLst>
      <p:ext uri="{BB962C8B-B14F-4D97-AF65-F5344CB8AC3E}">
        <p14:creationId xmlns:p14="http://schemas.microsoft.com/office/powerpoint/2010/main" val="2047148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19</a:t>
            </a:fld>
            <a:endParaRPr lang="es-ES"/>
          </a:p>
        </p:txBody>
      </p:sp>
    </p:spTree>
    <p:extLst>
      <p:ext uri="{BB962C8B-B14F-4D97-AF65-F5344CB8AC3E}">
        <p14:creationId xmlns:p14="http://schemas.microsoft.com/office/powerpoint/2010/main" val="129861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número de diapositiva 3"/>
          <p:cNvSpPr>
            <a:spLocks noGrp="1"/>
          </p:cNvSpPr>
          <p:nvPr>
            <p:ph type="sldNum" sz="quarter" idx="5"/>
          </p:nvPr>
        </p:nvSpPr>
        <p:spPr/>
        <p:txBody>
          <a:bodyPr rtlCol="0"/>
          <a:lstStyle/>
          <a:p>
            <a:pPr rtl="0"/>
            <a:fld id="{53D78A92-0141-4330-8F3E-FAADFAC23844}" type="slidenum">
              <a:rPr lang="es-ES" smtClean="0"/>
              <a:t>20</a:t>
            </a:fld>
            <a:endParaRPr lang="es-ES"/>
          </a:p>
        </p:txBody>
      </p:sp>
    </p:spTree>
    <p:extLst>
      <p:ext uri="{BB962C8B-B14F-4D97-AF65-F5344CB8AC3E}">
        <p14:creationId xmlns:p14="http://schemas.microsoft.com/office/powerpoint/2010/main" val="1161132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21</a:t>
            </a:fld>
            <a:endParaRPr lang="es-ES"/>
          </a:p>
        </p:txBody>
      </p:sp>
    </p:spTree>
    <p:extLst>
      <p:ext uri="{BB962C8B-B14F-4D97-AF65-F5344CB8AC3E}">
        <p14:creationId xmlns:p14="http://schemas.microsoft.com/office/powerpoint/2010/main" val="227829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número de diapositiva 3"/>
          <p:cNvSpPr>
            <a:spLocks noGrp="1"/>
          </p:cNvSpPr>
          <p:nvPr>
            <p:ph type="sldNum" sz="quarter" idx="5"/>
          </p:nvPr>
        </p:nvSpPr>
        <p:spPr/>
        <p:txBody>
          <a:bodyPr rtlCol="0"/>
          <a:lstStyle/>
          <a:p>
            <a:pPr rtl="0"/>
            <a:fld id="{53D78A92-0141-4330-8F3E-FAADFAC23844}" type="slidenum">
              <a:rPr lang="es-ES" smtClean="0"/>
              <a:t>22</a:t>
            </a:fld>
            <a:endParaRPr lang="es-ES"/>
          </a:p>
        </p:txBody>
      </p:sp>
    </p:spTree>
    <p:extLst>
      <p:ext uri="{BB962C8B-B14F-4D97-AF65-F5344CB8AC3E}">
        <p14:creationId xmlns:p14="http://schemas.microsoft.com/office/powerpoint/2010/main" val="658605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23</a:t>
            </a:fld>
            <a:endParaRPr lang="es-ES"/>
          </a:p>
        </p:txBody>
      </p:sp>
    </p:spTree>
    <p:extLst>
      <p:ext uri="{BB962C8B-B14F-4D97-AF65-F5344CB8AC3E}">
        <p14:creationId xmlns:p14="http://schemas.microsoft.com/office/powerpoint/2010/main" val="38526845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número de diapositiva 3"/>
          <p:cNvSpPr>
            <a:spLocks noGrp="1"/>
          </p:cNvSpPr>
          <p:nvPr>
            <p:ph type="sldNum" sz="quarter" idx="5"/>
          </p:nvPr>
        </p:nvSpPr>
        <p:spPr/>
        <p:txBody>
          <a:bodyPr rtlCol="0"/>
          <a:lstStyle/>
          <a:p>
            <a:pPr rtl="0"/>
            <a:fld id="{53D78A92-0141-4330-8F3E-FAADFAC23844}" type="slidenum">
              <a:rPr lang="es-ES" smtClean="0"/>
              <a:t>24</a:t>
            </a:fld>
            <a:endParaRPr lang="es-ES"/>
          </a:p>
        </p:txBody>
      </p:sp>
    </p:spTree>
    <p:extLst>
      <p:ext uri="{BB962C8B-B14F-4D97-AF65-F5344CB8AC3E}">
        <p14:creationId xmlns:p14="http://schemas.microsoft.com/office/powerpoint/2010/main" val="830894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número de diapositiva 3"/>
          <p:cNvSpPr>
            <a:spLocks noGrp="1"/>
          </p:cNvSpPr>
          <p:nvPr>
            <p:ph type="sldNum" sz="quarter" idx="5"/>
          </p:nvPr>
        </p:nvSpPr>
        <p:spPr/>
        <p:txBody>
          <a:bodyPr rtlCol="0"/>
          <a:lstStyle/>
          <a:p>
            <a:pPr rtl="0"/>
            <a:fld id="{53D78A92-0141-4330-8F3E-FAADFAC23844}" type="slidenum">
              <a:rPr lang="es-ES" smtClean="0"/>
              <a:t>25</a:t>
            </a:fld>
            <a:endParaRPr lang="es-ES"/>
          </a:p>
        </p:txBody>
      </p:sp>
    </p:spTree>
    <p:extLst>
      <p:ext uri="{BB962C8B-B14F-4D97-AF65-F5344CB8AC3E}">
        <p14:creationId xmlns:p14="http://schemas.microsoft.com/office/powerpoint/2010/main" val="3346276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2</a:t>
            </a:fld>
            <a:endParaRPr lang="es-ES"/>
          </a:p>
        </p:txBody>
      </p:sp>
    </p:spTree>
    <p:extLst>
      <p:ext uri="{BB962C8B-B14F-4D97-AF65-F5344CB8AC3E}">
        <p14:creationId xmlns:p14="http://schemas.microsoft.com/office/powerpoint/2010/main" val="15380904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número de diapositiva 3"/>
          <p:cNvSpPr>
            <a:spLocks noGrp="1"/>
          </p:cNvSpPr>
          <p:nvPr>
            <p:ph type="sldNum" sz="quarter" idx="5"/>
          </p:nvPr>
        </p:nvSpPr>
        <p:spPr/>
        <p:txBody>
          <a:bodyPr rtlCol="0"/>
          <a:lstStyle/>
          <a:p>
            <a:pPr rtl="0"/>
            <a:fld id="{53D78A92-0141-4330-8F3E-FAADFAC23844}" type="slidenum">
              <a:rPr lang="es-ES" smtClean="0"/>
              <a:t>26</a:t>
            </a:fld>
            <a:endParaRPr lang="es-ES"/>
          </a:p>
        </p:txBody>
      </p:sp>
    </p:spTree>
    <p:extLst>
      <p:ext uri="{BB962C8B-B14F-4D97-AF65-F5344CB8AC3E}">
        <p14:creationId xmlns:p14="http://schemas.microsoft.com/office/powerpoint/2010/main" val="414082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número de diapositiva 3"/>
          <p:cNvSpPr>
            <a:spLocks noGrp="1"/>
          </p:cNvSpPr>
          <p:nvPr>
            <p:ph type="sldNum" sz="quarter" idx="5"/>
          </p:nvPr>
        </p:nvSpPr>
        <p:spPr/>
        <p:txBody>
          <a:bodyPr rtlCol="0"/>
          <a:lstStyle/>
          <a:p>
            <a:pPr rtl="0"/>
            <a:fld id="{53D78A92-0141-4330-8F3E-FAADFAC23844}" type="slidenum">
              <a:rPr lang="es-ES" smtClean="0"/>
              <a:t>27</a:t>
            </a:fld>
            <a:endParaRPr lang="es-ES"/>
          </a:p>
        </p:txBody>
      </p:sp>
    </p:spTree>
    <p:extLst>
      <p:ext uri="{BB962C8B-B14F-4D97-AF65-F5344CB8AC3E}">
        <p14:creationId xmlns:p14="http://schemas.microsoft.com/office/powerpoint/2010/main" val="3930379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3</a:t>
            </a:fld>
            <a:endParaRPr lang="es-ES"/>
          </a:p>
        </p:txBody>
      </p:sp>
    </p:spTree>
    <p:extLst>
      <p:ext uri="{BB962C8B-B14F-4D97-AF65-F5344CB8AC3E}">
        <p14:creationId xmlns:p14="http://schemas.microsoft.com/office/powerpoint/2010/main" val="693450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4</a:t>
            </a:fld>
            <a:endParaRPr lang="es-ES"/>
          </a:p>
        </p:txBody>
      </p:sp>
    </p:spTree>
    <p:extLst>
      <p:ext uri="{BB962C8B-B14F-4D97-AF65-F5344CB8AC3E}">
        <p14:creationId xmlns:p14="http://schemas.microsoft.com/office/powerpoint/2010/main" val="2793265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6</a:t>
            </a:fld>
            <a:endParaRPr lang="es-ES"/>
          </a:p>
        </p:txBody>
      </p:sp>
    </p:spTree>
    <p:extLst>
      <p:ext uri="{BB962C8B-B14F-4D97-AF65-F5344CB8AC3E}">
        <p14:creationId xmlns:p14="http://schemas.microsoft.com/office/powerpoint/2010/main" val="202446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8</a:t>
            </a:fld>
            <a:endParaRPr lang="es-ES"/>
          </a:p>
        </p:txBody>
      </p:sp>
    </p:spTree>
    <p:extLst>
      <p:ext uri="{BB962C8B-B14F-4D97-AF65-F5344CB8AC3E}">
        <p14:creationId xmlns:p14="http://schemas.microsoft.com/office/powerpoint/2010/main" val="2079005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11</a:t>
            </a:fld>
            <a:endParaRPr lang="es-ES"/>
          </a:p>
        </p:txBody>
      </p:sp>
    </p:spTree>
    <p:extLst>
      <p:ext uri="{BB962C8B-B14F-4D97-AF65-F5344CB8AC3E}">
        <p14:creationId xmlns:p14="http://schemas.microsoft.com/office/powerpoint/2010/main" val="2913494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13</a:t>
            </a:fld>
            <a:endParaRPr lang="es-ES"/>
          </a:p>
        </p:txBody>
      </p:sp>
    </p:spTree>
    <p:extLst>
      <p:ext uri="{BB962C8B-B14F-4D97-AF65-F5344CB8AC3E}">
        <p14:creationId xmlns:p14="http://schemas.microsoft.com/office/powerpoint/2010/main" val="1225992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53D78A92-0141-4330-8F3E-FAADFAC23844}" type="slidenum">
              <a:rPr lang="es-ES" smtClean="0"/>
              <a:t>15</a:t>
            </a:fld>
            <a:endParaRPr lang="es-ES"/>
          </a:p>
        </p:txBody>
      </p:sp>
    </p:spTree>
    <p:extLst>
      <p:ext uri="{BB962C8B-B14F-4D97-AF65-F5344CB8AC3E}">
        <p14:creationId xmlns:p14="http://schemas.microsoft.com/office/powerpoint/2010/main" val="7464460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con fecha">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1DAC5403-E1D0-4032-A9FE-410B2982643C}"/>
              </a:ext>
            </a:extLst>
          </p:cNvPr>
          <p:cNvSpPr/>
          <p:nvPr userDrawn="1"/>
        </p:nvSpPr>
        <p:spPr>
          <a:xfrm>
            <a:off x="0" y="0"/>
            <a:ext cx="12192000" cy="6858000"/>
          </a:xfrm>
          <a:prstGeom prst="rect">
            <a:avLst/>
          </a:prstGeom>
          <a:blipFill>
            <a:blip r:embed="rId2"/>
            <a:srcRect/>
            <a:stretch>
              <a:fillRect/>
            </a:stretch>
          </a:blipFill>
          <a:ln w="12700" cap="flat">
            <a:noFill/>
            <a:prstDash val="solid"/>
            <a:miter/>
          </a:ln>
        </p:spPr>
        <p:txBody>
          <a:bodyPr rtlCol="0" anchor="ctr"/>
          <a:lstStyle/>
          <a:p>
            <a:pPr algn="l" rtl="0"/>
            <a:endParaRPr lang="es-ES" noProof="0"/>
          </a:p>
        </p:txBody>
      </p:sp>
      <p:sp>
        <p:nvSpPr>
          <p:cNvPr id="11" name="Rectángulo 10">
            <a:extLst>
              <a:ext uri="{FF2B5EF4-FFF2-40B4-BE49-F238E27FC236}">
                <a16:creationId xmlns:a16="http://schemas.microsoft.com/office/drawing/2014/main" id="{F3C0C995-565B-4516-BC98-CCDEE529B154}"/>
              </a:ext>
            </a:extLst>
          </p:cNvPr>
          <p:cNvSpPr/>
          <p:nvPr userDrawn="1"/>
        </p:nvSpPr>
        <p:spPr>
          <a:xfrm>
            <a:off x="0" y="0"/>
            <a:ext cx="12192000" cy="6858000"/>
          </a:xfrm>
          <a:prstGeom prst="rect">
            <a:avLst/>
          </a:prstGeom>
          <a:solidFill>
            <a:schemeClr val="tx1">
              <a:alpha val="80000"/>
            </a:schemeClr>
          </a:solidFill>
          <a:ln w="12700" cap="flat">
            <a:noFill/>
            <a:prstDash val="solid"/>
            <a:miter/>
          </a:ln>
        </p:spPr>
        <p:txBody>
          <a:bodyPr rtlCol="0" anchor="ctr"/>
          <a:lstStyle/>
          <a:p>
            <a:pPr algn="l" rtl="0"/>
            <a:endParaRPr lang="es-ES" noProof="0"/>
          </a:p>
        </p:txBody>
      </p:sp>
      <p:sp>
        <p:nvSpPr>
          <p:cNvPr id="21" name="Marcador de texto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5380844"/>
            <a:ext cx="4367531" cy="324417"/>
          </a:xfrm>
        </p:spPr>
        <p:txBody>
          <a:bodyPr rtlCol="0">
            <a:noAutofit/>
          </a:bodyPr>
          <a:lstStyle>
            <a:lvl1pPr marL="0" indent="0" algn="ctr">
              <a:buNone/>
              <a:defRPr sz="2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20XX</a:t>
            </a:r>
          </a:p>
        </p:txBody>
      </p:sp>
      <p:sp>
        <p:nvSpPr>
          <p:cNvPr id="2" name="Título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2289328"/>
            <a:ext cx="10117959" cy="1517356"/>
          </a:xfrm>
        </p:spPr>
        <p:txBody>
          <a:bodyPr rtlCol="0">
            <a:noAutofit/>
          </a:bodyPr>
          <a:lstStyle>
            <a:lvl1pPr algn="ctr">
              <a:defRPr sz="10000" b="0">
                <a:solidFill>
                  <a:schemeClr val="bg1"/>
                </a:solidFill>
              </a:defRPr>
            </a:lvl1pPr>
          </a:lstStyle>
          <a:p>
            <a:pPr rtl="0"/>
            <a:r>
              <a:rPr lang="es-ES" noProof="0"/>
              <a:t>Título de la presentación    </a:t>
            </a:r>
          </a:p>
        </p:txBody>
      </p:sp>
      <p:sp>
        <p:nvSpPr>
          <p:cNvPr id="23" name="Marcador de texto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5034596"/>
            <a:ext cx="4367531" cy="324417"/>
          </a:xfrm>
        </p:spPr>
        <p:txBody>
          <a:bodyPr rtlCol="0">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Mes</a:t>
            </a:r>
          </a:p>
        </p:txBody>
      </p:sp>
      <p:sp>
        <p:nvSpPr>
          <p:cNvPr id="36" name="Marcador de texto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890308"/>
            <a:ext cx="10090287" cy="606659"/>
          </a:xfrm>
        </p:spPr>
        <p:txBody>
          <a:bodyPr rtlCol="0">
            <a:noAutofit/>
          </a:bodyPr>
          <a:lstStyle>
            <a:lvl1pPr marL="0" indent="0" algn="ctr">
              <a:buNone/>
              <a:defRPr sz="3000" b="0" i="0">
                <a:solidFill>
                  <a:schemeClr val="bg2"/>
                </a:solidFill>
              </a:defRPr>
            </a:lvl1pPr>
          </a:lstStyle>
          <a:p>
            <a:pPr lvl="0" rtl="0"/>
            <a:r>
              <a:rPr lang="es-ES" noProof="0"/>
              <a:t>SUBTÍTULO DE LA PRESENTACIÓN</a:t>
            </a:r>
          </a:p>
        </p:txBody>
      </p:sp>
      <p:sp>
        <p:nvSpPr>
          <p:cNvPr id="15" name="Rectángulo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rtl="0"/>
            <a:endParaRPr lang="es-ES" noProof="0"/>
          </a:p>
        </p:txBody>
      </p:sp>
      <p:sp>
        <p:nvSpPr>
          <p:cNvPr id="16" name="Rectángulo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rtl="0"/>
            <a:endParaRPr lang="es-ES" noProof="0"/>
          </a:p>
        </p:txBody>
      </p:sp>
      <p:cxnSp>
        <p:nvCxnSpPr>
          <p:cNvPr id="6" name="Conector recto 5">
            <a:extLst>
              <a:ext uri="{FF2B5EF4-FFF2-40B4-BE49-F238E27FC236}">
                <a16:creationId xmlns:a16="http://schemas.microsoft.com/office/drawing/2014/main" id="{2B62C84D-B809-41CE-8FCD-935E2343985F}"/>
              </a:ext>
            </a:extLst>
          </p:cNvPr>
          <p:cNvCxnSpPr/>
          <p:nvPr userDrawn="1"/>
        </p:nvCxnSpPr>
        <p:spPr>
          <a:xfrm>
            <a:off x="5711952" y="5382082"/>
            <a:ext cx="76809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13" name="Gráfico 12">
            <a:extLst>
              <a:ext uri="{FF2B5EF4-FFF2-40B4-BE49-F238E27FC236}">
                <a16:creationId xmlns:a16="http://schemas.microsoft.com/office/drawing/2014/main" id="{B0670BD7-5166-40F4-A6FC-B5B1D91577BE}"/>
              </a:ext>
            </a:extLst>
          </p:cNvPr>
          <p:cNvPicPr>
            <a:picLocks noChangeAspect="1"/>
          </p:cNvPicPr>
          <p:nvPr userDrawn="1"/>
        </p:nvPicPr>
        <p:blipFill>
          <a:blip r:embed="rId3">
            <a:extLst>
              <a:ext uri="{96DAC541-7B7A-43D3-8B79-37D633B846F1}">
                <asvg:svgBlip xmlns="" xmlns:asvg="http://schemas.microsoft.com/office/drawing/2016/SVG/main" r:embed="rId4"/>
              </a:ext>
            </a:extLst>
          </a:blip>
          <a:stretch>
            <a:fillRect/>
          </a:stretch>
        </p:blipFill>
        <p:spPr>
          <a:xfrm>
            <a:off x="3608400" y="3612713"/>
            <a:ext cx="4975200" cy="114227"/>
          </a:xfrm>
          <a:prstGeom prst="rect">
            <a:avLst/>
          </a:prstGeom>
        </p:spPr>
      </p:pic>
    </p:spTree>
    <p:extLst>
      <p:ext uri="{BB962C8B-B14F-4D97-AF65-F5344CB8AC3E}">
        <p14:creationId xmlns:p14="http://schemas.microsoft.com/office/powerpoint/2010/main" val="3966819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eño de elemento multimedia">
    <p:spTree>
      <p:nvGrpSpPr>
        <p:cNvPr id="1" name=""/>
        <p:cNvGrpSpPr/>
        <p:nvPr/>
      </p:nvGrpSpPr>
      <p:grpSpPr>
        <a:xfrm>
          <a:off x="0" y="0"/>
          <a:ext cx="0" cy="0"/>
          <a:chOff x="0" y="0"/>
          <a:chExt cx="0" cy="0"/>
        </a:xfrm>
      </p:grpSpPr>
      <p:sp>
        <p:nvSpPr>
          <p:cNvPr id="7" name="Elipse 6">
            <a:extLst>
              <a:ext uri="{FF2B5EF4-FFF2-40B4-BE49-F238E27FC236}">
                <a16:creationId xmlns:a16="http://schemas.microsoft.com/office/drawing/2014/main" id="{477C40CB-E014-6746-B13E-D12CBBAA5F76}"/>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3" name="Marcador de fecha 2">
            <a:extLst>
              <a:ext uri="{FF2B5EF4-FFF2-40B4-BE49-F238E27FC236}">
                <a16:creationId xmlns:a16="http://schemas.microsoft.com/office/drawing/2014/main" id="{0A250713-11E6-4FEF-877D-92967D24588A}"/>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445D3C9A-DEE5-4BD4-8961-80E018A4C27D}"/>
              </a:ext>
            </a:extLst>
          </p:cNvPr>
          <p:cNvSpPr>
            <a:spLocks noGrp="1"/>
          </p:cNvSpPr>
          <p:nvPr>
            <p:ph type="ftr" sz="quarter" idx="11"/>
          </p:nvPr>
        </p:nvSpPr>
        <p:spPr/>
        <p:txBody>
          <a:bodyPr rtlCol="0"/>
          <a:lstStyle/>
          <a:p>
            <a:pPr rtl="0"/>
            <a:r>
              <a:rPr lang="es-ES" noProof="0"/>
              <a:t>AGREGAR UN PIE DE PÁGINA</a:t>
            </a:r>
          </a:p>
        </p:txBody>
      </p:sp>
      <p:sp>
        <p:nvSpPr>
          <p:cNvPr id="5" name="Marcador de número de diapositiva 4">
            <a:extLst>
              <a:ext uri="{FF2B5EF4-FFF2-40B4-BE49-F238E27FC236}">
                <a16:creationId xmlns:a16="http://schemas.microsoft.com/office/drawing/2014/main" id="{1623800E-00CA-43ED-953B-1A09DD428433}"/>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10" name="Título 1">
            <a:extLst>
              <a:ext uri="{FF2B5EF4-FFF2-40B4-BE49-F238E27FC236}">
                <a16:creationId xmlns:a16="http://schemas.microsoft.com/office/drawing/2014/main" id="{36869C46-B57A-4B80-BC7B-965AF70D6343}"/>
              </a:ext>
            </a:extLst>
          </p:cNvPr>
          <p:cNvSpPr>
            <a:spLocks noGrp="1"/>
          </p:cNvSpPr>
          <p:nvPr>
            <p:ph type="title" hasCustomPrompt="1"/>
          </p:nvPr>
        </p:nvSpPr>
        <p:spPr>
          <a:xfrm>
            <a:off x="2013284" y="5868367"/>
            <a:ext cx="8165432" cy="363600"/>
          </a:xfrm>
        </p:spPr>
        <p:txBody>
          <a:bodyPr rtlCol="0">
            <a:normAutofit/>
          </a:bodyPr>
          <a:lstStyle>
            <a:lvl1pPr algn="ctr">
              <a:defRPr lang="ru-RU" sz="1800" b="0" i="0" kern="1200" dirty="0">
                <a:solidFill>
                  <a:schemeClr val="tx2"/>
                </a:solidFill>
                <a:latin typeface="+mn-lt"/>
                <a:ea typeface="+mn-ea"/>
                <a:cs typeface="+mn-cs"/>
              </a:defRPr>
            </a:lvl1pPr>
          </a:lstStyle>
          <a:p>
            <a:pPr rtl="0"/>
            <a:r>
              <a:rPr lang="es-ES" noProof="0"/>
              <a:t>HAGA CLIC PARA EDITAR EL ESTILO DEL TÍTULO DEL PATRÓN</a:t>
            </a:r>
          </a:p>
        </p:txBody>
      </p:sp>
      <p:sp>
        <p:nvSpPr>
          <p:cNvPr id="8" name="Marcador de posición de elemento multimedia 7">
            <a:extLst>
              <a:ext uri="{FF2B5EF4-FFF2-40B4-BE49-F238E27FC236}">
                <a16:creationId xmlns:a16="http://schemas.microsoft.com/office/drawing/2014/main" id="{42411445-9429-45B8-9A2F-EB86451B6B14}"/>
              </a:ext>
            </a:extLst>
          </p:cNvPr>
          <p:cNvSpPr>
            <a:spLocks noGrp="1"/>
          </p:cNvSpPr>
          <p:nvPr>
            <p:ph type="media" sz="quarter" idx="17" hasCustomPrompt="1"/>
          </p:nvPr>
        </p:nvSpPr>
        <p:spPr>
          <a:xfrm>
            <a:off x="829056" y="827052"/>
            <a:ext cx="10533888" cy="4818888"/>
          </a:xfrm>
        </p:spPr>
        <p:txBody>
          <a:bodyPr rtlCol="0" anchor="ctr" anchorCtr="0">
            <a:normAutofit/>
          </a:bodyPr>
          <a:lstStyle>
            <a:lvl1pPr marL="0" indent="0" algn="ctr">
              <a:buNone/>
              <a:defRPr sz="1400"/>
            </a:lvl1pPr>
          </a:lstStyle>
          <a:p>
            <a:pPr rtl="0"/>
            <a:r>
              <a:rPr lang="es-ES" noProof="0"/>
              <a:t>Haga clic en el icono para agregar un elemento multimedia</a:t>
            </a:r>
          </a:p>
        </p:txBody>
      </p:sp>
    </p:spTree>
    <p:extLst>
      <p:ext uri="{BB962C8B-B14F-4D97-AF65-F5344CB8AC3E}">
        <p14:creationId xmlns:p14="http://schemas.microsoft.com/office/powerpoint/2010/main" val="3211357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a de trabajos citados">
    <p:spTree>
      <p:nvGrpSpPr>
        <p:cNvPr id="1" name=""/>
        <p:cNvGrpSpPr/>
        <p:nvPr/>
      </p:nvGrpSpPr>
      <p:grpSpPr>
        <a:xfrm>
          <a:off x="0" y="0"/>
          <a:ext cx="0" cy="0"/>
          <a:chOff x="0" y="0"/>
          <a:chExt cx="0" cy="0"/>
        </a:xfrm>
      </p:grpSpPr>
      <p:sp>
        <p:nvSpPr>
          <p:cNvPr id="8" name="Elipse 7">
            <a:extLst>
              <a:ext uri="{FF2B5EF4-FFF2-40B4-BE49-F238E27FC236}">
                <a16:creationId xmlns:a16="http://schemas.microsoft.com/office/drawing/2014/main" id="{AB26BB24-F7CA-D343-93C8-2EAC64AB35DF}"/>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2" name="Título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rtlCol="0"/>
          <a:lstStyle>
            <a:lvl1pPr algn="ctr">
              <a:defRPr b="0"/>
            </a:lvl1pPr>
          </a:lstStyle>
          <a:p>
            <a:pPr rtl="0"/>
            <a:r>
              <a:rPr lang="es-ES" noProof="0"/>
              <a:t>Trabajos citados</a:t>
            </a:r>
          </a:p>
        </p:txBody>
      </p:sp>
      <p:sp>
        <p:nvSpPr>
          <p:cNvPr id="3" name="Marcador de fecha 2">
            <a:extLst>
              <a:ext uri="{FF2B5EF4-FFF2-40B4-BE49-F238E27FC236}">
                <a16:creationId xmlns:a16="http://schemas.microsoft.com/office/drawing/2014/main" id="{B516B06F-92DB-40BB-B026-E443732F67C8}"/>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11FF27C1-06BD-4F55-BB58-DC1D0892188F}"/>
              </a:ext>
            </a:extLst>
          </p:cNvPr>
          <p:cNvSpPr>
            <a:spLocks noGrp="1"/>
          </p:cNvSpPr>
          <p:nvPr>
            <p:ph type="ftr" sz="quarter" idx="11"/>
          </p:nvPr>
        </p:nvSpPr>
        <p:spPr/>
        <p:txBody>
          <a:bodyPr rtlCol="0"/>
          <a:lstStyle/>
          <a:p>
            <a:pPr rtl="0"/>
            <a:r>
              <a:rPr lang="es-ES" noProof="0"/>
              <a:t>AGREGAR UN PIE DE PÁGINA</a:t>
            </a:r>
          </a:p>
        </p:txBody>
      </p:sp>
      <p:sp>
        <p:nvSpPr>
          <p:cNvPr id="18" name="Marcador de texto 17">
            <a:extLst>
              <a:ext uri="{FF2B5EF4-FFF2-40B4-BE49-F238E27FC236}">
                <a16:creationId xmlns:a16="http://schemas.microsoft.com/office/drawing/2014/main" id="{4F134C5C-60EE-4E07-8A4F-120C1B5AA0AF}"/>
              </a:ext>
            </a:extLst>
          </p:cNvPr>
          <p:cNvSpPr>
            <a:spLocks noGrp="1"/>
          </p:cNvSpPr>
          <p:nvPr>
            <p:ph type="body" sz="quarter" idx="13" hasCustomPrompt="1"/>
          </p:nvPr>
        </p:nvSpPr>
        <p:spPr>
          <a:xfrm>
            <a:off x="838200" y="1874838"/>
            <a:ext cx="10515600" cy="3742191"/>
          </a:xfrm>
        </p:spPr>
        <p:txBody>
          <a:bodyPr rtlCol="0">
            <a:normAutofit/>
          </a:bodyPr>
          <a:lstStyle>
            <a:lvl1pPr marL="285750" indent="-285750" algn="l">
              <a:buClr>
                <a:schemeClr val="bg2"/>
              </a:buClr>
              <a:buFont typeface="Arial" panose="020B0604020202020204" pitchFamily="34" charset="0"/>
              <a:buChar char="•"/>
              <a:defRPr lang="en-US" sz="1600" kern="1200" dirty="0">
                <a:solidFill>
                  <a:schemeClr val="tx1">
                    <a:lumMod val="75000"/>
                    <a:lumOff val="25000"/>
                  </a:schemeClr>
                </a:solidFill>
                <a:latin typeface="+mn-lt"/>
                <a:ea typeface="+mn-ea"/>
                <a:cs typeface="+mn-cs"/>
              </a:defRPr>
            </a:lvl1pPr>
            <a:lvl2pPr>
              <a:defRPr sz="1800"/>
            </a:lvl2pPr>
            <a:lvl3pPr>
              <a:defRPr sz="1800"/>
            </a:lvl3pPr>
            <a:lvl4pPr>
              <a:defRPr sz="1800"/>
            </a:lvl4pPr>
            <a:lvl5pPr>
              <a:defRPr sz="1800"/>
            </a:lvl5pPr>
          </a:lstStyle>
          <a:p>
            <a:pPr marL="180000" lvl="0" indent="-180000" algn="l" defTabSz="914400" rtl="0" eaLnBrk="1" latinLnBrk="0" hangingPunct="1">
              <a:lnSpc>
                <a:spcPct val="90000"/>
              </a:lnSpc>
              <a:spcBef>
                <a:spcPts val="600"/>
              </a:spcBef>
              <a:buClr>
                <a:schemeClr val="bg2"/>
              </a:buClr>
              <a:buFont typeface="Arial" panose="020B0604020202020204" pitchFamily="34" charset="0"/>
              <a:buChar char="•"/>
            </a:pPr>
            <a:r>
              <a:rPr lang="es-ES" noProof="0"/>
              <a:t>Editar estilos de texto del patrón</a:t>
            </a:r>
          </a:p>
        </p:txBody>
      </p:sp>
      <p:pic>
        <p:nvPicPr>
          <p:cNvPr id="9" name="Gráfico 8">
            <a:extLst>
              <a:ext uri="{FF2B5EF4-FFF2-40B4-BE49-F238E27FC236}">
                <a16:creationId xmlns:a16="http://schemas.microsoft.com/office/drawing/2014/main" id="{D3F5050C-5FCE-4873-9B10-9668F66C2788}"/>
              </a:ext>
            </a:extLst>
          </p:cNvPr>
          <p:cNvPicPr>
            <a:picLocks/>
          </p:cNvPicPr>
          <p:nvPr userDrawn="1"/>
        </p:nvPicPr>
        <p:blipFill>
          <a:blip r:embed="rId2">
            <a:extLst>
              <a:ext uri="{96DAC541-7B7A-43D3-8B79-37D633B846F1}">
                <asvg:svgBlip xmlns="" xmlns:asvg="http://schemas.microsoft.com/office/drawing/2016/SVG/main" r:embed="rId3"/>
              </a:ext>
            </a:extLst>
          </a:blip>
          <a:stretch>
            <a:fillRect/>
          </a:stretch>
        </p:blipFill>
        <p:spPr>
          <a:xfrm>
            <a:off x="4728000" y="1583062"/>
            <a:ext cx="2736000" cy="133200"/>
          </a:xfrm>
          <a:prstGeom prst="rect">
            <a:avLst/>
          </a:prstGeom>
        </p:spPr>
      </p:pic>
    </p:spTree>
    <p:extLst>
      <p:ext uri="{BB962C8B-B14F-4D97-AF65-F5344CB8AC3E}">
        <p14:creationId xmlns:p14="http://schemas.microsoft.com/office/powerpoint/2010/main" val="2108027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de escala de tiempo">
    <p:spTree>
      <p:nvGrpSpPr>
        <p:cNvPr id="1" name=""/>
        <p:cNvGrpSpPr/>
        <p:nvPr/>
      </p:nvGrpSpPr>
      <p:grpSpPr>
        <a:xfrm>
          <a:off x="0" y="0"/>
          <a:ext cx="0" cy="0"/>
          <a:chOff x="0" y="0"/>
          <a:chExt cx="0" cy="0"/>
        </a:xfrm>
      </p:grpSpPr>
      <p:sp>
        <p:nvSpPr>
          <p:cNvPr id="33" name="Elipse 32">
            <a:extLst>
              <a:ext uri="{FF2B5EF4-FFF2-40B4-BE49-F238E27FC236}">
                <a16:creationId xmlns:a16="http://schemas.microsoft.com/office/drawing/2014/main" id="{93CAE97F-7AA1-7243-A2C2-945FB7C81FFE}"/>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2" name="Título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rtlCol="0"/>
          <a:lstStyle>
            <a:lvl1pPr algn="ctr">
              <a:defRPr b="0"/>
            </a:lvl1pPr>
          </a:lstStyle>
          <a:p>
            <a:pPr rtl="0"/>
            <a:r>
              <a:rPr lang="es-ES" noProof="0"/>
              <a:t>Escala de tiempo</a:t>
            </a:r>
          </a:p>
        </p:txBody>
      </p:sp>
      <p:sp>
        <p:nvSpPr>
          <p:cNvPr id="3" name="Marcador de fecha 2">
            <a:extLst>
              <a:ext uri="{FF2B5EF4-FFF2-40B4-BE49-F238E27FC236}">
                <a16:creationId xmlns:a16="http://schemas.microsoft.com/office/drawing/2014/main" id="{B516B06F-92DB-40BB-B026-E443732F67C8}"/>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11FF27C1-06BD-4F55-BB58-DC1D0892188F}"/>
              </a:ext>
            </a:extLst>
          </p:cNvPr>
          <p:cNvSpPr>
            <a:spLocks noGrp="1"/>
          </p:cNvSpPr>
          <p:nvPr>
            <p:ph type="ftr" sz="quarter" idx="11"/>
          </p:nvPr>
        </p:nvSpPr>
        <p:spPr/>
        <p:txBody>
          <a:bodyPr rtlCol="0"/>
          <a:lstStyle/>
          <a:p>
            <a:pPr rtl="0"/>
            <a:r>
              <a:rPr lang="es-ES" noProof="0"/>
              <a:t>AGREGAR UN PIE DE PÁGINA</a:t>
            </a:r>
          </a:p>
        </p:txBody>
      </p:sp>
      <p:sp>
        <p:nvSpPr>
          <p:cNvPr id="18" name="Marcador de texto 17">
            <a:extLst>
              <a:ext uri="{FF2B5EF4-FFF2-40B4-BE49-F238E27FC236}">
                <a16:creationId xmlns:a16="http://schemas.microsoft.com/office/drawing/2014/main" id="{4F134C5C-60EE-4E07-8A4F-120C1B5AA0AF}"/>
              </a:ext>
            </a:extLst>
          </p:cNvPr>
          <p:cNvSpPr>
            <a:spLocks noGrp="1"/>
          </p:cNvSpPr>
          <p:nvPr>
            <p:ph type="body" sz="quarter" idx="13" hasCustomPrompt="1"/>
          </p:nvPr>
        </p:nvSpPr>
        <p:spPr>
          <a:xfrm>
            <a:off x="838200" y="1874838"/>
            <a:ext cx="10515600" cy="904875"/>
          </a:xfrm>
        </p:spPr>
        <p:txBody>
          <a:bodyPr rtlCol="0">
            <a:normAutofit/>
          </a:bodyPr>
          <a:lstStyle>
            <a:lvl1pPr marL="0" indent="0" algn="ctr">
              <a:buNone/>
              <a:defRPr sz="1800"/>
            </a:lvl1pPr>
            <a:lvl2pPr>
              <a:defRPr sz="1800"/>
            </a:lvl2pPr>
            <a:lvl3pPr>
              <a:defRPr sz="1800"/>
            </a:lvl3pPr>
            <a:lvl4pPr>
              <a:defRPr sz="1800"/>
            </a:lvl4pPr>
            <a:lvl5pPr>
              <a:defRPr sz="1800"/>
            </a:lvl5pPr>
          </a:lstStyle>
          <a:p>
            <a:pPr lvl="0" rtl="0"/>
            <a:r>
              <a:rPr lang="es-ES" noProof="0"/>
              <a:t>EDITAR ESTILOS DE TEXTO DEL PATRÓN</a:t>
            </a:r>
          </a:p>
        </p:txBody>
      </p:sp>
      <p:pic>
        <p:nvPicPr>
          <p:cNvPr id="8" name="Gráfico 7">
            <a:extLst>
              <a:ext uri="{FF2B5EF4-FFF2-40B4-BE49-F238E27FC236}">
                <a16:creationId xmlns:a16="http://schemas.microsoft.com/office/drawing/2014/main" id="{4E7124FD-A9E6-49DA-B2D3-4C868E3C90AD}"/>
              </a:ext>
            </a:extLst>
          </p:cNvPr>
          <p:cNvPicPr>
            <a:picLocks/>
          </p:cNvPicPr>
          <p:nvPr userDrawn="1"/>
        </p:nvPicPr>
        <p:blipFill>
          <a:blip r:embed="rId2">
            <a:extLst>
              <a:ext uri="{96DAC541-7B7A-43D3-8B79-37D633B846F1}">
                <asvg:svgBlip xmlns="" xmlns:asvg="http://schemas.microsoft.com/office/drawing/2016/SVG/main" r:embed="rId3"/>
              </a:ext>
            </a:extLst>
          </a:blip>
          <a:stretch>
            <a:fillRect/>
          </a:stretch>
        </p:blipFill>
        <p:spPr>
          <a:xfrm>
            <a:off x="4728000" y="1583062"/>
            <a:ext cx="2736000" cy="133200"/>
          </a:xfrm>
          <a:prstGeom prst="rect">
            <a:avLst/>
          </a:prstGeom>
        </p:spPr>
      </p:pic>
      <p:cxnSp>
        <p:nvCxnSpPr>
          <p:cNvPr id="9" name="Conector recto 8">
            <a:extLst>
              <a:ext uri="{FF2B5EF4-FFF2-40B4-BE49-F238E27FC236}">
                <a16:creationId xmlns:a16="http://schemas.microsoft.com/office/drawing/2014/main" id="{0128AD04-D032-4ED8-B747-79E215221BC3}"/>
              </a:ext>
            </a:extLst>
          </p:cNvPr>
          <p:cNvCxnSpPr/>
          <p:nvPr userDrawn="1"/>
        </p:nvCxnSpPr>
        <p:spPr>
          <a:xfrm>
            <a:off x="1003193" y="3429000"/>
            <a:ext cx="10735056"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Elipse 9">
            <a:extLst>
              <a:ext uri="{FF2B5EF4-FFF2-40B4-BE49-F238E27FC236}">
                <a16:creationId xmlns:a16="http://schemas.microsoft.com/office/drawing/2014/main" id="{7CADBD86-8962-4775-A03E-4D2D3F35D72C}"/>
              </a:ext>
            </a:extLst>
          </p:cNvPr>
          <p:cNvSpPr/>
          <p:nvPr userDrawn="1"/>
        </p:nvSpPr>
        <p:spPr>
          <a:xfrm>
            <a:off x="1003193" y="3346704"/>
            <a:ext cx="164592" cy="164592"/>
          </a:xfrm>
          <a:prstGeom prst="ellipse">
            <a:avLst/>
          </a:prstGeom>
          <a:solidFill>
            <a:schemeClr val="bg2"/>
          </a:solidFill>
          <a:ln w="12700" cap="flat">
            <a:noFill/>
            <a:prstDash val="solid"/>
            <a:miter/>
          </a:ln>
        </p:spPr>
        <p:txBody>
          <a:bodyPr rtlCol="0" anchor="ctr"/>
          <a:lstStyle/>
          <a:p>
            <a:pPr algn="l" rtl="0"/>
            <a:endParaRPr lang="es-ES" noProof="0"/>
          </a:p>
        </p:txBody>
      </p:sp>
      <p:sp>
        <p:nvSpPr>
          <p:cNvPr id="13" name="Elipse 12">
            <a:extLst>
              <a:ext uri="{FF2B5EF4-FFF2-40B4-BE49-F238E27FC236}">
                <a16:creationId xmlns:a16="http://schemas.microsoft.com/office/drawing/2014/main" id="{325884FD-7D59-4699-84D1-14B6900E99F4}"/>
              </a:ext>
            </a:extLst>
          </p:cNvPr>
          <p:cNvSpPr/>
          <p:nvPr userDrawn="1"/>
        </p:nvSpPr>
        <p:spPr>
          <a:xfrm>
            <a:off x="6048611" y="3346704"/>
            <a:ext cx="164592" cy="164592"/>
          </a:xfrm>
          <a:prstGeom prst="ellipse">
            <a:avLst/>
          </a:prstGeom>
          <a:solidFill>
            <a:schemeClr val="bg2"/>
          </a:solidFill>
          <a:ln w="12700" cap="flat">
            <a:noFill/>
            <a:prstDash val="solid"/>
            <a:miter/>
          </a:ln>
        </p:spPr>
        <p:txBody>
          <a:bodyPr rtlCol="0" anchor="ctr"/>
          <a:lstStyle/>
          <a:p>
            <a:pPr algn="l" rtl="0"/>
            <a:endParaRPr lang="es-ES" noProof="0"/>
          </a:p>
        </p:txBody>
      </p:sp>
      <p:sp>
        <p:nvSpPr>
          <p:cNvPr id="16" name="Elipse 15">
            <a:extLst>
              <a:ext uri="{FF2B5EF4-FFF2-40B4-BE49-F238E27FC236}">
                <a16:creationId xmlns:a16="http://schemas.microsoft.com/office/drawing/2014/main" id="{F6A6A55C-2C42-4004-8120-A8A22C86DD6F}"/>
              </a:ext>
            </a:extLst>
          </p:cNvPr>
          <p:cNvSpPr/>
          <p:nvPr userDrawn="1"/>
        </p:nvSpPr>
        <p:spPr>
          <a:xfrm>
            <a:off x="9412224" y="3346704"/>
            <a:ext cx="164592" cy="164592"/>
          </a:xfrm>
          <a:prstGeom prst="ellipse">
            <a:avLst/>
          </a:prstGeom>
          <a:solidFill>
            <a:schemeClr val="bg2"/>
          </a:solidFill>
          <a:ln w="12700" cap="flat">
            <a:noFill/>
            <a:prstDash val="solid"/>
            <a:miter/>
          </a:ln>
        </p:spPr>
        <p:txBody>
          <a:bodyPr rtlCol="0" anchor="ctr"/>
          <a:lstStyle/>
          <a:p>
            <a:pPr algn="l" rtl="0"/>
            <a:endParaRPr lang="es-ES" noProof="0"/>
          </a:p>
        </p:txBody>
      </p:sp>
      <p:sp>
        <p:nvSpPr>
          <p:cNvPr id="17" name="Elipse 16">
            <a:extLst>
              <a:ext uri="{FF2B5EF4-FFF2-40B4-BE49-F238E27FC236}">
                <a16:creationId xmlns:a16="http://schemas.microsoft.com/office/drawing/2014/main" id="{213A8FD8-4E6D-4DB1-8DA5-82151D87BDFF}"/>
              </a:ext>
            </a:extLst>
          </p:cNvPr>
          <p:cNvSpPr/>
          <p:nvPr userDrawn="1"/>
        </p:nvSpPr>
        <p:spPr>
          <a:xfrm>
            <a:off x="2684999" y="3346704"/>
            <a:ext cx="164592" cy="164592"/>
          </a:xfrm>
          <a:prstGeom prst="ellipse">
            <a:avLst/>
          </a:prstGeom>
          <a:solidFill>
            <a:schemeClr val="bg2"/>
          </a:solidFill>
          <a:ln w="12700" cap="flat">
            <a:noFill/>
            <a:prstDash val="solid"/>
            <a:miter/>
          </a:ln>
        </p:spPr>
        <p:txBody>
          <a:bodyPr rtlCol="0" anchor="ctr"/>
          <a:lstStyle/>
          <a:p>
            <a:pPr algn="l" rtl="0"/>
            <a:endParaRPr lang="es-ES" noProof="0"/>
          </a:p>
        </p:txBody>
      </p:sp>
      <p:sp>
        <p:nvSpPr>
          <p:cNvPr id="19" name="Elipse 18">
            <a:extLst>
              <a:ext uri="{FF2B5EF4-FFF2-40B4-BE49-F238E27FC236}">
                <a16:creationId xmlns:a16="http://schemas.microsoft.com/office/drawing/2014/main" id="{71E5BFBE-FB31-40FB-971E-8340FDBDE99A}"/>
              </a:ext>
            </a:extLst>
          </p:cNvPr>
          <p:cNvSpPr/>
          <p:nvPr userDrawn="1"/>
        </p:nvSpPr>
        <p:spPr>
          <a:xfrm>
            <a:off x="4366805" y="3346704"/>
            <a:ext cx="164592" cy="164592"/>
          </a:xfrm>
          <a:prstGeom prst="ellipse">
            <a:avLst/>
          </a:prstGeom>
          <a:solidFill>
            <a:schemeClr val="bg2"/>
          </a:solidFill>
          <a:ln w="12700" cap="flat">
            <a:noFill/>
            <a:prstDash val="solid"/>
            <a:miter/>
          </a:ln>
        </p:spPr>
        <p:txBody>
          <a:bodyPr rtlCol="0" anchor="ctr"/>
          <a:lstStyle/>
          <a:p>
            <a:pPr algn="l" rtl="0"/>
            <a:endParaRPr lang="es-ES" noProof="0"/>
          </a:p>
        </p:txBody>
      </p:sp>
      <p:sp>
        <p:nvSpPr>
          <p:cNvPr id="20" name="Elipse 19">
            <a:extLst>
              <a:ext uri="{FF2B5EF4-FFF2-40B4-BE49-F238E27FC236}">
                <a16:creationId xmlns:a16="http://schemas.microsoft.com/office/drawing/2014/main" id="{99956DA3-E64C-494F-8908-AC1D9418DC10}"/>
              </a:ext>
            </a:extLst>
          </p:cNvPr>
          <p:cNvSpPr/>
          <p:nvPr userDrawn="1"/>
        </p:nvSpPr>
        <p:spPr>
          <a:xfrm>
            <a:off x="7730417" y="3346704"/>
            <a:ext cx="164592" cy="164592"/>
          </a:xfrm>
          <a:prstGeom prst="ellipse">
            <a:avLst/>
          </a:prstGeom>
          <a:solidFill>
            <a:schemeClr val="bg2"/>
          </a:solidFill>
          <a:ln w="12700" cap="flat">
            <a:noFill/>
            <a:prstDash val="solid"/>
            <a:miter/>
          </a:ln>
        </p:spPr>
        <p:txBody>
          <a:bodyPr rtlCol="0" anchor="ctr"/>
          <a:lstStyle/>
          <a:p>
            <a:pPr algn="l" rtl="0"/>
            <a:endParaRPr lang="es-ES" noProof="0"/>
          </a:p>
        </p:txBody>
      </p:sp>
      <p:sp>
        <p:nvSpPr>
          <p:cNvPr id="14" name="Marcador de texto 13">
            <a:extLst>
              <a:ext uri="{FF2B5EF4-FFF2-40B4-BE49-F238E27FC236}">
                <a16:creationId xmlns:a16="http://schemas.microsoft.com/office/drawing/2014/main" id="{F925B8D3-7699-4838-BB92-099F0752EF4D}"/>
              </a:ext>
            </a:extLst>
          </p:cNvPr>
          <p:cNvSpPr>
            <a:spLocks noGrp="1"/>
          </p:cNvSpPr>
          <p:nvPr>
            <p:ph type="body" sz="quarter" idx="14" hasCustomPrompt="1"/>
          </p:nvPr>
        </p:nvSpPr>
        <p:spPr>
          <a:xfrm>
            <a:off x="1006251" y="2809757"/>
            <a:ext cx="1171388" cy="484441"/>
          </a:xfrm>
        </p:spPr>
        <p:txBody>
          <a:bodyPr rtlCol="0">
            <a:noAutofit/>
          </a:bodyPr>
          <a:lstStyle>
            <a:lvl1pPr marL="0" indent="0">
              <a:buNone/>
              <a:defRPr sz="3500">
                <a:latin typeface="+mj-lt"/>
              </a:defRPr>
            </a:lvl1pPr>
          </a:lstStyle>
          <a:p>
            <a:pPr lvl="0" rtl="0"/>
            <a:r>
              <a:rPr lang="es-ES" noProof="0"/>
              <a:t>Año</a:t>
            </a:r>
          </a:p>
        </p:txBody>
      </p:sp>
      <p:sp>
        <p:nvSpPr>
          <p:cNvPr id="21" name="Marcador de texto 13">
            <a:extLst>
              <a:ext uri="{FF2B5EF4-FFF2-40B4-BE49-F238E27FC236}">
                <a16:creationId xmlns:a16="http://schemas.microsoft.com/office/drawing/2014/main" id="{F0ED1E4A-D0B2-44B6-AE21-6DC45B20C67E}"/>
              </a:ext>
            </a:extLst>
          </p:cNvPr>
          <p:cNvSpPr>
            <a:spLocks noGrp="1"/>
          </p:cNvSpPr>
          <p:nvPr>
            <p:ph type="body" sz="quarter" idx="15" hasCustomPrompt="1"/>
          </p:nvPr>
        </p:nvSpPr>
        <p:spPr>
          <a:xfrm>
            <a:off x="956944" y="3579013"/>
            <a:ext cx="1646588" cy="1907381"/>
          </a:xfrm>
        </p:spPr>
        <p:txBody>
          <a:bodyPr rtlCol="0">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rtl="0"/>
            <a:r>
              <a:rPr lang="es-ES" noProof="0"/>
              <a:t>Editar estilos de texto del patrón</a:t>
            </a:r>
          </a:p>
        </p:txBody>
      </p:sp>
      <p:sp>
        <p:nvSpPr>
          <p:cNvPr id="23" name="Marcador de texto 13">
            <a:extLst>
              <a:ext uri="{FF2B5EF4-FFF2-40B4-BE49-F238E27FC236}">
                <a16:creationId xmlns:a16="http://schemas.microsoft.com/office/drawing/2014/main" id="{4648B297-D9C8-4F98-BBDB-5A2891F9499E}"/>
              </a:ext>
            </a:extLst>
          </p:cNvPr>
          <p:cNvSpPr>
            <a:spLocks noGrp="1"/>
          </p:cNvSpPr>
          <p:nvPr>
            <p:ph type="body" sz="quarter" idx="16" hasCustomPrompt="1"/>
          </p:nvPr>
        </p:nvSpPr>
        <p:spPr>
          <a:xfrm>
            <a:off x="2688286" y="2809757"/>
            <a:ext cx="1171388" cy="484441"/>
          </a:xfrm>
        </p:spPr>
        <p:txBody>
          <a:bodyPr rtlCol="0">
            <a:noAutofit/>
          </a:bodyPr>
          <a:lstStyle>
            <a:lvl1pPr marL="0" indent="0">
              <a:buNone/>
              <a:defRPr sz="3500">
                <a:latin typeface="+mj-lt"/>
              </a:defRPr>
            </a:lvl1pPr>
          </a:lstStyle>
          <a:p>
            <a:pPr lvl="0" rtl="0"/>
            <a:r>
              <a:rPr lang="es-ES" noProof="0"/>
              <a:t>Año</a:t>
            </a:r>
          </a:p>
        </p:txBody>
      </p:sp>
      <p:sp>
        <p:nvSpPr>
          <p:cNvPr id="24" name="Marcador de texto 13">
            <a:extLst>
              <a:ext uri="{FF2B5EF4-FFF2-40B4-BE49-F238E27FC236}">
                <a16:creationId xmlns:a16="http://schemas.microsoft.com/office/drawing/2014/main" id="{C5B52EBA-EDDF-4C7B-A681-393B771D3437}"/>
              </a:ext>
            </a:extLst>
          </p:cNvPr>
          <p:cNvSpPr>
            <a:spLocks noGrp="1"/>
          </p:cNvSpPr>
          <p:nvPr>
            <p:ph type="body" sz="quarter" idx="17" hasCustomPrompt="1"/>
          </p:nvPr>
        </p:nvSpPr>
        <p:spPr>
          <a:xfrm>
            <a:off x="2638979" y="3579013"/>
            <a:ext cx="1646588" cy="1907381"/>
          </a:xfrm>
        </p:spPr>
        <p:txBody>
          <a:bodyPr rtlCol="0">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rtl="0"/>
            <a:r>
              <a:rPr lang="es-ES" noProof="0"/>
              <a:t>Editar estilos de texto del patrón</a:t>
            </a:r>
          </a:p>
        </p:txBody>
      </p:sp>
      <p:sp>
        <p:nvSpPr>
          <p:cNvPr id="25" name="Marcador de texto 13">
            <a:extLst>
              <a:ext uri="{FF2B5EF4-FFF2-40B4-BE49-F238E27FC236}">
                <a16:creationId xmlns:a16="http://schemas.microsoft.com/office/drawing/2014/main" id="{97BC10B9-E990-4199-8B1A-8B69D6F40D81}"/>
              </a:ext>
            </a:extLst>
          </p:cNvPr>
          <p:cNvSpPr>
            <a:spLocks noGrp="1"/>
          </p:cNvSpPr>
          <p:nvPr>
            <p:ph type="body" sz="quarter" idx="18" hasCustomPrompt="1"/>
          </p:nvPr>
        </p:nvSpPr>
        <p:spPr>
          <a:xfrm>
            <a:off x="4370321" y="2809757"/>
            <a:ext cx="1171388" cy="484441"/>
          </a:xfrm>
        </p:spPr>
        <p:txBody>
          <a:bodyPr rtlCol="0">
            <a:noAutofit/>
          </a:bodyPr>
          <a:lstStyle>
            <a:lvl1pPr marL="0" indent="0">
              <a:buNone/>
              <a:defRPr sz="3500">
                <a:latin typeface="+mj-lt"/>
              </a:defRPr>
            </a:lvl1pPr>
          </a:lstStyle>
          <a:p>
            <a:pPr lvl="0" rtl="0"/>
            <a:r>
              <a:rPr lang="es-ES" noProof="0"/>
              <a:t>Año</a:t>
            </a:r>
          </a:p>
        </p:txBody>
      </p:sp>
      <p:sp>
        <p:nvSpPr>
          <p:cNvPr id="26" name="Marcador de texto 13">
            <a:extLst>
              <a:ext uri="{FF2B5EF4-FFF2-40B4-BE49-F238E27FC236}">
                <a16:creationId xmlns:a16="http://schemas.microsoft.com/office/drawing/2014/main" id="{5876A64D-FA56-4565-8EBF-B9D51A8B20DC}"/>
              </a:ext>
            </a:extLst>
          </p:cNvPr>
          <p:cNvSpPr>
            <a:spLocks noGrp="1"/>
          </p:cNvSpPr>
          <p:nvPr>
            <p:ph type="body" sz="quarter" idx="19" hasCustomPrompt="1"/>
          </p:nvPr>
        </p:nvSpPr>
        <p:spPr>
          <a:xfrm>
            <a:off x="4321014" y="3579013"/>
            <a:ext cx="1646588" cy="1907381"/>
          </a:xfrm>
        </p:spPr>
        <p:txBody>
          <a:bodyPr rtlCol="0">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rtl="0"/>
            <a:r>
              <a:rPr lang="es-ES" noProof="0"/>
              <a:t>Editar estilos de texto del patrón</a:t>
            </a:r>
          </a:p>
        </p:txBody>
      </p:sp>
      <p:sp>
        <p:nvSpPr>
          <p:cNvPr id="27" name="Marcador de texto 13">
            <a:extLst>
              <a:ext uri="{FF2B5EF4-FFF2-40B4-BE49-F238E27FC236}">
                <a16:creationId xmlns:a16="http://schemas.microsoft.com/office/drawing/2014/main" id="{CA843817-8244-446A-9618-257B5329B463}"/>
              </a:ext>
            </a:extLst>
          </p:cNvPr>
          <p:cNvSpPr>
            <a:spLocks noGrp="1"/>
          </p:cNvSpPr>
          <p:nvPr>
            <p:ph type="body" sz="quarter" idx="20" hasCustomPrompt="1"/>
          </p:nvPr>
        </p:nvSpPr>
        <p:spPr>
          <a:xfrm>
            <a:off x="6052356" y="2809757"/>
            <a:ext cx="1171388" cy="484441"/>
          </a:xfrm>
        </p:spPr>
        <p:txBody>
          <a:bodyPr rtlCol="0">
            <a:noAutofit/>
          </a:bodyPr>
          <a:lstStyle>
            <a:lvl1pPr marL="0" indent="0">
              <a:buNone/>
              <a:defRPr sz="3500">
                <a:latin typeface="+mj-lt"/>
              </a:defRPr>
            </a:lvl1pPr>
          </a:lstStyle>
          <a:p>
            <a:pPr lvl="0" rtl="0"/>
            <a:r>
              <a:rPr lang="es-ES" noProof="0"/>
              <a:t>Año</a:t>
            </a:r>
          </a:p>
        </p:txBody>
      </p:sp>
      <p:sp>
        <p:nvSpPr>
          <p:cNvPr id="28" name="Marcador de texto 13">
            <a:extLst>
              <a:ext uri="{FF2B5EF4-FFF2-40B4-BE49-F238E27FC236}">
                <a16:creationId xmlns:a16="http://schemas.microsoft.com/office/drawing/2014/main" id="{86A6FE38-5036-4D35-93E4-07C5DEC4010D}"/>
              </a:ext>
            </a:extLst>
          </p:cNvPr>
          <p:cNvSpPr>
            <a:spLocks noGrp="1"/>
          </p:cNvSpPr>
          <p:nvPr>
            <p:ph type="body" sz="quarter" idx="21" hasCustomPrompt="1"/>
          </p:nvPr>
        </p:nvSpPr>
        <p:spPr>
          <a:xfrm>
            <a:off x="6003049" y="3579013"/>
            <a:ext cx="1646588" cy="1907381"/>
          </a:xfrm>
        </p:spPr>
        <p:txBody>
          <a:bodyPr rtlCol="0">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rtl="0"/>
            <a:r>
              <a:rPr lang="es-ES" noProof="0"/>
              <a:t>Editar estilos de texto del patrón</a:t>
            </a:r>
          </a:p>
        </p:txBody>
      </p:sp>
      <p:sp>
        <p:nvSpPr>
          <p:cNvPr id="29" name="Marcador de texto 13">
            <a:extLst>
              <a:ext uri="{FF2B5EF4-FFF2-40B4-BE49-F238E27FC236}">
                <a16:creationId xmlns:a16="http://schemas.microsoft.com/office/drawing/2014/main" id="{1966E981-C557-4255-9DCC-162A429B5EE2}"/>
              </a:ext>
            </a:extLst>
          </p:cNvPr>
          <p:cNvSpPr>
            <a:spLocks noGrp="1"/>
          </p:cNvSpPr>
          <p:nvPr>
            <p:ph type="body" sz="quarter" idx="22" hasCustomPrompt="1"/>
          </p:nvPr>
        </p:nvSpPr>
        <p:spPr>
          <a:xfrm>
            <a:off x="7734391" y="2809757"/>
            <a:ext cx="1171388" cy="484441"/>
          </a:xfrm>
        </p:spPr>
        <p:txBody>
          <a:bodyPr rtlCol="0">
            <a:noAutofit/>
          </a:bodyPr>
          <a:lstStyle>
            <a:lvl1pPr marL="0" indent="0">
              <a:buNone/>
              <a:defRPr sz="3500">
                <a:latin typeface="+mj-lt"/>
              </a:defRPr>
            </a:lvl1pPr>
          </a:lstStyle>
          <a:p>
            <a:pPr lvl="0" rtl="0"/>
            <a:r>
              <a:rPr lang="es-ES" noProof="0"/>
              <a:t>Año</a:t>
            </a:r>
          </a:p>
        </p:txBody>
      </p:sp>
      <p:sp>
        <p:nvSpPr>
          <p:cNvPr id="30" name="Marcador de texto 13">
            <a:extLst>
              <a:ext uri="{FF2B5EF4-FFF2-40B4-BE49-F238E27FC236}">
                <a16:creationId xmlns:a16="http://schemas.microsoft.com/office/drawing/2014/main" id="{C386D796-CB69-4D7D-9C52-C41187CC88DB}"/>
              </a:ext>
            </a:extLst>
          </p:cNvPr>
          <p:cNvSpPr>
            <a:spLocks noGrp="1"/>
          </p:cNvSpPr>
          <p:nvPr>
            <p:ph type="body" sz="quarter" idx="23" hasCustomPrompt="1"/>
          </p:nvPr>
        </p:nvSpPr>
        <p:spPr>
          <a:xfrm>
            <a:off x="7685084" y="3579013"/>
            <a:ext cx="1646588" cy="1907381"/>
          </a:xfrm>
        </p:spPr>
        <p:txBody>
          <a:bodyPr rtlCol="0">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rtl="0"/>
            <a:r>
              <a:rPr lang="es-ES" noProof="0"/>
              <a:t>Editar estilos de texto del patrón</a:t>
            </a:r>
          </a:p>
        </p:txBody>
      </p:sp>
      <p:sp>
        <p:nvSpPr>
          <p:cNvPr id="31" name="Marcador de texto 13">
            <a:extLst>
              <a:ext uri="{FF2B5EF4-FFF2-40B4-BE49-F238E27FC236}">
                <a16:creationId xmlns:a16="http://schemas.microsoft.com/office/drawing/2014/main" id="{24441BBA-89B7-4AE6-91F6-04DB373B54F3}"/>
              </a:ext>
            </a:extLst>
          </p:cNvPr>
          <p:cNvSpPr>
            <a:spLocks noGrp="1"/>
          </p:cNvSpPr>
          <p:nvPr>
            <p:ph type="body" sz="quarter" idx="24" hasCustomPrompt="1"/>
          </p:nvPr>
        </p:nvSpPr>
        <p:spPr>
          <a:xfrm>
            <a:off x="9416424" y="2809757"/>
            <a:ext cx="1171388" cy="484441"/>
          </a:xfrm>
        </p:spPr>
        <p:txBody>
          <a:bodyPr rtlCol="0">
            <a:noAutofit/>
          </a:bodyPr>
          <a:lstStyle>
            <a:lvl1pPr marL="0" indent="0">
              <a:buNone/>
              <a:defRPr sz="3500">
                <a:latin typeface="+mj-lt"/>
              </a:defRPr>
            </a:lvl1pPr>
          </a:lstStyle>
          <a:p>
            <a:pPr lvl="0" rtl="0"/>
            <a:r>
              <a:rPr lang="es-ES" noProof="0"/>
              <a:t>Año</a:t>
            </a:r>
          </a:p>
        </p:txBody>
      </p:sp>
      <p:sp>
        <p:nvSpPr>
          <p:cNvPr id="32" name="Marcador de texto 13">
            <a:extLst>
              <a:ext uri="{FF2B5EF4-FFF2-40B4-BE49-F238E27FC236}">
                <a16:creationId xmlns:a16="http://schemas.microsoft.com/office/drawing/2014/main" id="{B117E4C6-D10A-4738-8283-D63AB1B314D2}"/>
              </a:ext>
            </a:extLst>
          </p:cNvPr>
          <p:cNvSpPr>
            <a:spLocks noGrp="1"/>
          </p:cNvSpPr>
          <p:nvPr>
            <p:ph type="body" sz="quarter" idx="25" hasCustomPrompt="1"/>
          </p:nvPr>
        </p:nvSpPr>
        <p:spPr>
          <a:xfrm>
            <a:off x="9367117" y="3579013"/>
            <a:ext cx="1646588" cy="1907381"/>
          </a:xfrm>
        </p:spPr>
        <p:txBody>
          <a:bodyPr rtlCol="0">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rtl="0"/>
            <a:r>
              <a:rPr lang="es-ES" noProof="0"/>
              <a:t>Editar estilos de texto del patrón</a:t>
            </a:r>
          </a:p>
        </p:txBody>
      </p:sp>
    </p:spTree>
    <p:extLst>
      <p:ext uri="{BB962C8B-B14F-4D97-AF65-F5344CB8AC3E}">
        <p14:creationId xmlns:p14="http://schemas.microsoft.com/office/powerpoint/2010/main" val="1679942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de gracias">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1DAC5403-E1D0-4032-A9FE-410B2982643C}"/>
              </a:ext>
            </a:extLst>
          </p:cNvPr>
          <p:cNvSpPr/>
          <p:nvPr userDrawn="1"/>
        </p:nvSpPr>
        <p:spPr>
          <a:xfrm>
            <a:off x="0" y="0"/>
            <a:ext cx="12192000" cy="6858000"/>
          </a:xfrm>
          <a:prstGeom prst="rect">
            <a:avLst/>
          </a:prstGeom>
          <a:blipFill>
            <a:blip r:embed="rId2"/>
            <a:srcRect/>
            <a:stretch>
              <a:fillRect t="-6775" b="-5725"/>
            </a:stretch>
          </a:blipFill>
          <a:ln w="12700" cap="flat">
            <a:noFill/>
            <a:prstDash val="solid"/>
            <a:miter/>
          </a:ln>
        </p:spPr>
        <p:txBody>
          <a:bodyPr rtlCol="0" anchor="ctr"/>
          <a:lstStyle/>
          <a:p>
            <a:pPr algn="l" rtl="0"/>
            <a:endParaRPr lang="es-ES" noProof="0"/>
          </a:p>
        </p:txBody>
      </p:sp>
      <p:sp>
        <p:nvSpPr>
          <p:cNvPr id="17" name="Rectángulo 16">
            <a:extLst>
              <a:ext uri="{FF2B5EF4-FFF2-40B4-BE49-F238E27FC236}">
                <a16:creationId xmlns:a16="http://schemas.microsoft.com/office/drawing/2014/main" id="{08C75CBB-4E7D-408E-AF76-442117F41B42}"/>
              </a:ext>
            </a:extLst>
          </p:cNvPr>
          <p:cNvSpPr/>
          <p:nvPr userDrawn="1"/>
        </p:nvSpPr>
        <p:spPr>
          <a:xfrm>
            <a:off x="0" y="0"/>
            <a:ext cx="12192000" cy="6858000"/>
          </a:xfrm>
          <a:prstGeom prst="rect">
            <a:avLst/>
          </a:prstGeom>
          <a:solidFill>
            <a:schemeClr val="tx1">
              <a:alpha val="80000"/>
            </a:schemeClr>
          </a:solidFill>
          <a:ln w="12700" cap="flat">
            <a:noFill/>
            <a:prstDash val="solid"/>
            <a:miter/>
          </a:ln>
        </p:spPr>
        <p:txBody>
          <a:bodyPr rtlCol="0" anchor="ctr"/>
          <a:lstStyle/>
          <a:p>
            <a:pPr algn="l" rtl="0"/>
            <a:endParaRPr lang="es-ES" noProof="0"/>
          </a:p>
        </p:txBody>
      </p:sp>
      <p:sp>
        <p:nvSpPr>
          <p:cNvPr id="21" name="Marcador de texto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4447556"/>
            <a:ext cx="4367531" cy="474519"/>
          </a:xfrm>
        </p:spPr>
        <p:txBody>
          <a:bodyPr rtlCol="0">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0128-555-678</a:t>
            </a:r>
          </a:p>
        </p:txBody>
      </p:sp>
      <p:sp>
        <p:nvSpPr>
          <p:cNvPr id="2" name="Título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1663690"/>
            <a:ext cx="10117959" cy="1517356"/>
          </a:xfrm>
        </p:spPr>
        <p:txBody>
          <a:bodyPr rtlCol="0">
            <a:noAutofit/>
          </a:bodyPr>
          <a:lstStyle>
            <a:lvl1pPr algn="ctr">
              <a:defRPr sz="10000" b="0">
                <a:solidFill>
                  <a:schemeClr val="bg1"/>
                </a:solidFill>
              </a:defRPr>
            </a:lvl1pPr>
          </a:lstStyle>
          <a:p>
            <a:pPr rtl="0"/>
            <a:r>
              <a:rPr lang="es-ES" noProof="0"/>
              <a:t>Gracias</a:t>
            </a:r>
          </a:p>
        </p:txBody>
      </p:sp>
      <p:sp>
        <p:nvSpPr>
          <p:cNvPr id="23" name="Marcador de texto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4152286"/>
            <a:ext cx="4367531" cy="288000"/>
          </a:xfrm>
        </p:spPr>
        <p:txBody>
          <a:bodyPr rtlCol="0">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Teléfono</a:t>
            </a:r>
          </a:p>
        </p:txBody>
      </p:sp>
      <p:sp>
        <p:nvSpPr>
          <p:cNvPr id="36" name="Marcador de texto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264670"/>
            <a:ext cx="10090287" cy="606659"/>
          </a:xfrm>
        </p:spPr>
        <p:txBody>
          <a:bodyPr rtlCol="0">
            <a:noAutofit/>
          </a:bodyPr>
          <a:lstStyle>
            <a:lvl1pPr marL="0" indent="0" algn="ctr">
              <a:buNone/>
              <a:defRPr sz="3000" b="0" i="0">
                <a:solidFill>
                  <a:schemeClr val="bg2"/>
                </a:solidFill>
              </a:defRPr>
            </a:lvl1pPr>
          </a:lstStyle>
          <a:p>
            <a:pPr lvl="0" rtl="0"/>
            <a:r>
              <a:rPr lang="es-ES" noProof="0"/>
              <a:t>ÍKER ARTEAGA</a:t>
            </a:r>
          </a:p>
        </p:txBody>
      </p:sp>
      <p:sp>
        <p:nvSpPr>
          <p:cNvPr id="15" name="Rectángulo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rtl="0"/>
            <a:endParaRPr lang="es-ES" noProof="0"/>
          </a:p>
        </p:txBody>
      </p:sp>
      <p:sp>
        <p:nvSpPr>
          <p:cNvPr id="16" name="Rectángulo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rtl="0"/>
            <a:endParaRPr lang="es-ES" noProof="0"/>
          </a:p>
        </p:txBody>
      </p:sp>
      <p:cxnSp>
        <p:nvCxnSpPr>
          <p:cNvPr id="6" name="Conector recto 5">
            <a:extLst>
              <a:ext uri="{FF2B5EF4-FFF2-40B4-BE49-F238E27FC236}">
                <a16:creationId xmlns:a16="http://schemas.microsoft.com/office/drawing/2014/main" id="{2B62C84D-B809-41CE-8FCD-935E2343985F}"/>
              </a:ext>
            </a:extLst>
          </p:cNvPr>
          <p:cNvCxnSpPr/>
          <p:nvPr userDrawn="1"/>
        </p:nvCxnSpPr>
        <p:spPr>
          <a:xfrm>
            <a:off x="5711952" y="5004104"/>
            <a:ext cx="76809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13" name="Gráfico 12">
            <a:extLst>
              <a:ext uri="{FF2B5EF4-FFF2-40B4-BE49-F238E27FC236}">
                <a16:creationId xmlns:a16="http://schemas.microsoft.com/office/drawing/2014/main" id="{B0670BD7-5166-40F4-A6FC-B5B1D91577BE}"/>
              </a:ext>
            </a:extLst>
          </p:cNvPr>
          <p:cNvPicPr>
            <a:picLocks noChangeAspect="1"/>
          </p:cNvPicPr>
          <p:nvPr userDrawn="1"/>
        </p:nvPicPr>
        <p:blipFill>
          <a:blip r:embed="rId3">
            <a:extLst>
              <a:ext uri="{96DAC541-7B7A-43D3-8B79-37D633B846F1}">
                <asvg:svgBlip xmlns="" xmlns:asvg="http://schemas.microsoft.com/office/drawing/2016/SVG/main" r:embed="rId4"/>
              </a:ext>
            </a:extLst>
          </a:blip>
          <a:stretch>
            <a:fillRect/>
          </a:stretch>
        </p:blipFill>
        <p:spPr>
          <a:xfrm>
            <a:off x="3608400" y="2987075"/>
            <a:ext cx="4975200" cy="114227"/>
          </a:xfrm>
          <a:prstGeom prst="rect">
            <a:avLst/>
          </a:prstGeom>
        </p:spPr>
      </p:pic>
      <p:sp>
        <p:nvSpPr>
          <p:cNvPr id="12" name="Marcador de texto 26">
            <a:extLst>
              <a:ext uri="{FF2B5EF4-FFF2-40B4-BE49-F238E27FC236}">
                <a16:creationId xmlns:a16="http://schemas.microsoft.com/office/drawing/2014/main" id="{21AF3F24-9D59-456A-9130-8C4049C34FAB}"/>
              </a:ext>
            </a:extLst>
          </p:cNvPr>
          <p:cNvSpPr>
            <a:spLocks noGrp="1"/>
          </p:cNvSpPr>
          <p:nvPr>
            <p:ph type="body" sz="quarter" idx="22" hasCustomPrompt="1"/>
          </p:nvPr>
        </p:nvSpPr>
        <p:spPr>
          <a:xfrm>
            <a:off x="2895600" y="5423227"/>
            <a:ext cx="6400800" cy="474519"/>
          </a:xfrm>
        </p:spPr>
        <p:txBody>
          <a:bodyPr rtlCol="0">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ARTEAGA@EXAMPLE.COM</a:t>
            </a:r>
          </a:p>
        </p:txBody>
      </p:sp>
      <p:sp>
        <p:nvSpPr>
          <p:cNvPr id="14" name="Marcador de texto 26">
            <a:extLst>
              <a:ext uri="{FF2B5EF4-FFF2-40B4-BE49-F238E27FC236}">
                <a16:creationId xmlns:a16="http://schemas.microsoft.com/office/drawing/2014/main" id="{716B9C4F-E33C-4EA7-A4F7-A2137CFCF2FD}"/>
              </a:ext>
            </a:extLst>
          </p:cNvPr>
          <p:cNvSpPr>
            <a:spLocks noGrp="1"/>
          </p:cNvSpPr>
          <p:nvPr>
            <p:ph type="body" sz="quarter" idx="23" hasCustomPrompt="1"/>
          </p:nvPr>
        </p:nvSpPr>
        <p:spPr>
          <a:xfrm>
            <a:off x="3912235" y="5121518"/>
            <a:ext cx="4367531" cy="288000"/>
          </a:xfrm>
        </p:spPr>
        <p:txBody>
          <a:bodyPr rtlCol="0">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Correo electrónico</a:t>
            </a:r>
          </a:p>
        </p:txBody>
      </p:sp>
    </p:spTree>
    <p:extLst>
      <p:ext uri="{BB962C8B-B14F-4D97-AF65-F5344CB8AC3E}">
        <p14:creationId xmlns:p14="http://schemas.microsoft.com/office/powerpoint/2010/main" val="2091879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seño 1_Gracias">
    <p:spTree>
      <p:nvGrpSpPr>
        <p:cNvPr id="1" name=""/>
        <p:cNvGrpSpPr/>
        <p:nvPr/>
      </p:nvGrpSpPr>
      <p:grpSpPr>
        <a:xfrm>
          <a:off x="0" y="0"/>
          <a:ext cx="0" cy="0"/>
          <a:chOff x="0" y="0"/>
          <a:chExt cx="0" cy="0"/>
        </a:xfrm>
      </p:grpSpPr>
      <p:sp>
        <p:nvSpPr>
          <p:cNvPr id="18" name="Marcador de posición de imagen 6">
            <a:extLst>
              <a:ext uri="{FF2B5EF4-FFF2-40B4-BE49-F238E27FC236}">
                <a16:creationId xmlns:a16="http://schemas.microsoft.com/office/drawing/2014/main" id="{EDD611DF-9DFE-B043-8BAE-EE27852FDACD}"/>
              </a:ext>
            </a:extLst>
          </p:cNvPr>
          <p:cNvSpPr>
            <a:spLocks noGrp="1"/>
          </p:cNvSpPr>
          <p:nvPr>
            <p:ph type="pic" sz="quarter" idx="18"/>
          </p:nvPr>
        </p:nvSpPr>
        <p:spPr>
          <a:xfrm>
            <a:off x="0" y="0"/>
            <a:ext cx="12192000" cy="6858000"/>
          </a:xfrm>
        </p:spPr>
        <p:txBody>
          <a:bodyPr rtlCol="0" anchor="ctr" anchorCtr="0">
            <a:normAutofit/>
          </a:bodyPr>
          <a:lstStyle>
            <a:lvl1pPr marL="0" indent="0" algn="ctr">
              <a:buFont typeface="Arial" panose="020B0604020202020204" pitchFamily="34" charset="0"/>
              <a:buNone/>
              <a:defRPr sz="1400"/>
            </a:lvl1pPr>
          </a:lstStyle>
          <a:p>
            <a:pPr rtl="0"/>
            <a:r>
              <a:rPr lang="es-ES" noProof="0" smtClean="0"/>
              <a:t>Haga clic en el icono para agregar una imagen</a:t>
            </a:r>
            <a:endParaRPr lang="es-ES" noProof="0"/>
          </a:p>
        </p:txBody>
      </p:sp>
      <p:sp>
        <p:nvSpPr>
          <p:cNvPr id="21" name="Marcador de texto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4447556"/>
            <a:ext cx="4367531" cy="474519"/>
          </a:xfrm>
        </p:spPr>
        <p:txBody>
          <a:bodyPr rtlCol="0">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0128-555-678</a:t>
            </a:r>
          </a:p>
        </p:txBody>
      </p:sp>
      <p:sp>
        <p:nvSpPr>
          <p:cNvPr id="2" name="Título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1663690"/>
            <a:ext cx="10117959" cy="1517356"/>
          </a:xfrm>
        </p:spPr>
        <p:txBody>
          <a:bodyPr rtlCol="0">
            <a:noAutofit/>
          </a:bodyPr>
          <a:lstStyle>
            <a:lvl1pPr algn="ctr">
              <a:defRPr sz="10000" b="0">
                <a:solidFill>
                  <a:schemeClr val="bg1"/>
                </a:solidFill>
              </a:defRPr>
            </a:lvl1pPr>
          </a:lstStyle>
          <a:p>
            <a:pPr rtl="0"/>
            <a:r>
              <a:rPr lang="es-ES" noProof="0"/>
              <a:t>Gracias</a:t>
            </a:r>
          </a:p>
        </p:txBody>
      </p:sp>
      <p:sp>
        <p:nvSpPr>
          <p:cNvPr id="23" name="Marcador de texto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4152286"/>
            <a:ext cx="4367531" cy="288000"/>
          </a:xfrm>
        </p:spPr>
        <p:txBody>
          <a:bodyPr rtlCol="0">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Teléfono</a:t>
            </a:r>
          </a:p>
        </p:txBody>
      </p:sp>
      <p:sp>
        <p:nvSpPr>
          <p:cNvPr id="36" name="Marcador de texto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264670"/>
            <a:ext cx="10090287" cy="606659"/>
          </a:xfrm>
        </p:spPr>
        <p:txBody>
          <a:bodyPr rtlCol="0">
            <a:noAutofit/>
          </a:bodyPr>
          <a:lstStyle>
            <a:lvl1pPr marL="0" indent="0" algn="ctr">
              <a:buNone/>
              <a:defRPr sz="3000" b="0" i="0">
                <a:solidFill>
                  <a:schemeClr val="bg2"/>
                </a:solidFill>
              </a:defRPr>
            </a:lvl1pPr>
          </a:lstStyle>
          <a:p>
            <a:pPr lvl="0" rtl="0"/>
            <a:r>
              <a:rPr lang="es-ES" noProof="0"/>
              <a:t>ÍKER ARTEAGA</a:t>
            </a:r>
          </a:p>
        </p:txBody>
      </p:sp>
      <p:sp>
        <p:nvSpPr>
          <p:cNvPr id="15" name="Rectángulo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rtl="0"/>
            <a:endParaRPr lang="es-ES" noProof="0"/>
          </a:p>
        </p:txBody>
      </p:sp>
      <p:sp>
        <p:nvSpPr>
          <p:cNvPr id="16" name="Rectángulo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rtl="0"/>
            <a:endParaRPr lang="es-ES" noProof="0"/>
          </a:p>
        </p:txBody>
      </p:sp>
      <p:cxnSp>
        <p:nvCxnSpPr>
          <p:cNvPr id="6" name="Conector recto 5">
            <a:extLst>
              <a:ext uri="{FF2B5EF4-FFF2-40B4-BE49-F238E27FC236}">
                <a16:creationId xmlns:a16="http://schemas.microsoft.com/office/drawing/2014/main" id="{2B62C84D-B809-41CE-8FCD-935E2343985F}"/>
              </a:ext>
            </a:extLst>
          </p:cNvPr>
          <p:cNvCxnSpPr/>
          <p:nvPr userDrawn="1"/>
        </p:nvCxnSpPr>
        <p:spPr>
          <a:xfrm>
            <a:off x="5711952" y="5004104"/>
            <a:ext cx="76809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Marcador de texto 26">
            <a:extLst>
              <a:ext uri="{FF2B5EF4-FFF2-40B4-BE49-F238E27FC236}">
                <a16:creationId xmlns:a16="http://schemas.microsoft.com/office/drawing/2014/main" id="{21AF3F24-9D59-456A-9130-8C4049C34FAB}"/>
              </a:ext>
            </a:extLst>
          </p:cNvPr>
          <p:cNvSpPr>
            <a:spLocks noGrp="1"/>
          </p:cNvSpPr>
          <p:nvPr>
            <p:ph type="body" sz="quarter" idx="22" hasCustomPrompt="1"/>
          </p:nvPr>
        </p:nvSpPr>
        <p:spPr>
          <a:xfrm>
            <a:off x="3135722" y="5423227"/>
            <a:ext cx="5920556" cy="474519"/>
          </a:xfrm>
        </p:spPr>
        <p:txBody>
          <a:bodyPr rtlCol="0">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ARTEAGA@GMAIL.COM</a:t>
            </a:r>
          </a:p>
        </p:txBody>
      </p:sp>
      <p:sp>
        <p:nvSpPr>
          <p:cNvPr id="14" name="Marcador de texto 26">
            <a:extLst>
              <a:ext uri="{FF2B5EF4-FFF2-40B4-BE49-F238E27FC236}">
                <a16:creationId xmlns:a16="http://schemas.microsoft.com/office/drawing/2014/main" id="{716B9C4F-E33C-4EA7-A4F7-A2137CFCF2FD}"/>
              </a:ext>
            </a:extLst>
          </p:cNvPr>
          <p:cNvSpPr>
            <a:spLocks noGrp="1"/>
          </p:cNvSpPr>
          <p:nvPr>
            <p:ph type="body" sz="quarter" idx="23" hasCustomPrompt="1"/>
          </p:nvPr>
        </p:nvSpPr>
        <p:spPr>
          <a:xfrm>
            <a:off x="3912235" y="5121518"/>
            <a:ext cx="4367531" cy="288000"/>
          </a:xfrm>
        </p:spPr>
        <p:txBody>
          <a:bodyPr rtlCol="0">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Correo electrónico</a:t>
            </a:r>
          </a:p>
        </p:txBody>
      </p:sp>
    </p:spTree>
    <p:extLst>
      <p:ext uri="{BB962C8B-B14F-4D97-AF65-F5344CB8AC3E}">
        <p14:creationId xmlns:p14="http://schemas.microsoft.com/office/powerpoint/2010/main" val="4053281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1DAC5403-E1D0-4032-A9FE-410B2982643C}"/>
              </a:ext>
            </a:extLst>
          </p:cNvPr>
          <p:cNvSpPr/>
          <p:nvPr userDrawn="1"/>
        </p:nvSpPr>
        <p:spPr>
          <a:xfrm>
            <a:off x="0" y="0"/>
            <a:ext cx="12192000" cy="6858000"/>
          </a:xfrm>
          <a:prstGeom prst="rect">
            <a:avLst/>
          </a:prstGeom>
          <a:blipFill>
            <a:blip r:embed="rId2"/>
            <a:srcRect/>
            <a:stretch>
              <a:fillRect/>
            </a:stretch>
          </a:blipFill>
          <a:ln w="12700" cap="flat">
            <a:noFill/>
            <a:prstDash val="solid"/>
            <a:miter/>
          </a:ln>
        </p:spPr>
        <p:txBody>
          <a:bodyPr rtlCol="0" anchor="ctr"/>
          <a:lstStyle/>
          <a:p>
            <a:pPr algn="l" rtl="0"/>
            <a:endParaRPr lang="es-ES" noProof="0"/>
          </a:p>
        </p:txBody>
      </p:sp>
      <p:sp>
        <p:nvSpPr>
          <p:cNvPr id="11" name="Rectángulo 10">
            <a:extLst>
              <a:ext uri="{FF2B5EF4-FFF2-40B4-BE49-F238E27FC236}">
                <a16:creationId xmlns:a16="http://schemas.microsoft.com/office/drawing/2014/main" id="{F3C0C995-565B-4516-BC98-CCDEE529B154}"/>
              </a:ext>
            </a:extLst>
          </p:cNvPr>
          <p:cNvSpPr/>
          <p:nvPr userDrawn="1"/>
        </p:nvSpPr>
        <p:spPr>
          <a:xfrm>
            <a:off x="0" y="0"/>
            <a:ext cx="12192000" cy="6858000"/>
          </a:xfrm>
          <a:prstGeom prst="rect">
            <a:avLst/>
          </a:prstGeom>
          <a:solidFill>
            <a:schemeClr val="tx1">
              <a:alpha val="80000"/>
            </a:schemeClr>
          </a:solidFill>
          <a:ln w="12700" cap="flat">
            <a:noFill/>
            <a:prstDash val="solid"/>
            <a:miter/>
          </a:ln>
        </p:spPr>
        <p:txBody>
          <a:bodyPr rtlCol="0" anchor="ctr"/>
          <a:lstStyle/>
          <a:p>
            <a:pPr algn="l" rtl="0"/>
            <a:endParaRPr lang="es-ES" noProof="0"/>
          </a:p>
        </p:txBody>
      </p:sp>
      <p:sp>
        <p:nvSpPr>
          <p:cNvPr id="2" name="Título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2289328"/>
            <a:ext cx="10117959" cy="1517356"/>
          </a:xfrm>
        </p:spPr>
        <p:txBody>
          <a:bodyPr rtlCol="0">
            <a:noAutofit/>
          </a:bodyPr>
          <a:lstStyle>
            <a:lvl1pPr algn="ctr">
              <a:defRPr sz="10000" b="0">
                <a:solidFill>
                  <a:schemeClr val="bg1"/>
                </a:solidFill>
              </a:defRPr>
            </a:lvl1pPr>
          </a:lstStyle>
          <a:p>
            <a:pPr rtl="0"/>
            <a:r>
              <a:rPr lang="es-ES" noProof="0"/>
              <a:t>Título de la presentación    </a:t>
            </a:r>
          </a:p>
        </p:txBody>
      </p:sp>
      <p:sp>
        <p:nvSpPr>
          <p:cNvPr id="15" name="Rectángulo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rtl="0"/>
            <a:endParaRPr lang="es-ES" noProof="0"/>
          </a:p>
        </p:txBody>
      </p:sp>
      <p:sp>
        <p:nvSpPr>
          <p:cNvPr id="16" name="Rectángulo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rtl="0"/>
            <a:endParaRPr lang="es-ES" noProof="0"/>
          </a:p>
        </p:txBody>
      </p:sp>
      <p:pic>
        <p:nvPicPr>
          <p:cNvPr id="13" name="Gráfico 12">
            <a:extLst>
              <a:ext uri="{FF2B5EF4-FFF2-40B4-BE49-F238E27FC236}">
                <a16:creationId xmlns:a16="http://schemas.microsoft.com/office/drawing/2014/main" id="{B0670BD7-5166-40F4-A6FC-B5B1D91577BE}"/>
              </a:ext>
            </a:extLst>
          </p:cNvPr>
          <p:cNvPicPr>
            <a:picLocks noChangeAspect="1"/>
          </p:cNvPicPr>
          <p:nvPr userDrawn="1"/>
        </p:nvPicPr>
        <p:blipFill>
          <a:blip r:embed="rId3">
            <a:extLst>
              <a:ext uri="{96DAC541-7B7A-43D3-8B79-37D633B846F1}">
                <asvg:svgBlip xmlns="" xmlns:asvg="http://schemas.microsoft.com/office/drawing/2016/SVG/main" r:embed="rId4"/>
              </a:ext>
            </a:extLst>
          </a:blip>
          <a:stretch>
            <a:fillRect/>
          </a:stretch>
        </p:blipFill>
        <p:spPr>
          <a:xfrm>
            <a:off x="3608400" y="3612713"/>
            <a:ext cx="4975200" cy="114227"/>
          </a:xfrm>
          <a:prstGeom prst="rect">
            <a:avLst/>
          </a:prstGeom>
        </p:spPr>
      </p:pic>
      <p:sp>
        <p:nvSpPr>
          <p:cNvPr id="9" name="Subtítulo 2">
            <a:extLst>
              <a:ext uri="{FF2B5EF4-FFF2-40B4-BE49-F238E27FC236}">
                <a16:creationId xmlns:a16="http://schemas.microsoft.com/office/drawing/2014/main" id="{16A87704-FE99-4EBD-97FB-FBB15A227FC8}"/>
              </a:ext>
            </a:extLst>
          </p:cNvPr>
          <p:cNvSpPr>
            <a:spLocks noGrp="1"/>
          </p:cNvSpPr>
          <p:nvPr>
            <p:ph type="subTitle" idx="1" hasCustomPrompt="1"/>
          </p:nvPr>
        </p:nvSpPr>
        <p:spPr>
          <a:xfrm>
            <a:off x="1037021" y="3890308"/>
            <a:ext cx="10117959" cy="606659"/>
          </a:xfrm>
        </p:spPr>
        <p:txBody>
          <a:bodyPr vert="horz" lIns="91440" tIns="45720" rIns="91440" bIns="45720" rtlCol="0">
            <a:noAutofit/>
          </a:bodyPr>
          <a:lstStyle>
            <a:lvl1pPr marL="0" indent="0" algn="ctr">
              <a:buNone/>
              <a:defRPr lang="en-US" sz="3000" b="0" i="0">
                <a:solidFill>
                  <a:schemeClr val="bg2"/>
                </a:solidFill>
              </a:defRPr>
            </a:lvl1pPr>
          </a:lstStyle>
          <a:p>
            <a:pPr marL="228600" lvl="0" indent="-228600" algn="ctr" rtl="0"/>
            <a:r>
              <a:rPr lang="es-ES" noProof="0"/>
              <a:t>HAGA CLIC PARA EDITAR EL ESTILO DE SUBTÍTULO DEL PATRÓN</a:t>
            </a:r>
          </a:p>
        </p:txBody>
      </p:sp>
    </p:spTree>
    <p:extLst>
      <p:ext uri="{BB962C8B-B14F-4D97-AF65-F5344CB8AC3E}">
        <p14:creationId xmlns:p14="http://schemas.microsoft.com/office/powerpoint/2010/main" val="163338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sp>
        <p:nvSpPr>
          <p:cNvPr id="9" name="Elipse 8">
            <a:extLst>
              <a:ext uri="{FF2B5EF4-FFF2-40B4-BE49-F238E27FC236}">
                <a16:creationId xmlns:a16="http://schemas.microsoft.com/office/drawing/2014/main" id="{4D6B2F7A-6215-4548-B8BA-BFBFA46660CF}"/>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2" name="Título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rtlCol="0"/>
          <a:lstStyle>
            <a:lvl1pPr algn="ctr">
              <a:defRPr b="0"/>
            </a:lvl1pPr>
          </a:lstStyle>
          <a:p>
            <a:pPr rtl="0"/>
            <a:r>
              <a:rPr lang="es-ES" noProof="0"/>
              <a:t>Diapositiva divisoria</a:t>
            </a:r>
          </a:p>
        </p:txBody>
      </p:sp>
      <p:sp>
        <p:nvSpPr>
          <p:cNvPr id="3" name="Marcador de fecha 2">
            <a:extLst>
              <a:ext uri="{FF2B5EF4-FFF2-40B4-BE49-F238E27FC236}">
                <a16:creationId xmlns:a16="http://schemas.microsoft.com/office/drawing/2014/main" id="{B516B06F-92DB-40BB-B026-E443732F67C8}"/>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11FF27C1-06BD-4F55-BB58-DC1D0892188F}"/>
              </a:ext>
            </a:extLst>
          </p:cNvPr>
          <p:cNvSpPr>
            <a:spLocks noGrp="1"/>
          </p:cNvSpPr>
          <p:nvPr>
            <p:ph type="ftr" sz="quarter" idx="11"/>
          </p:nvPr>
        </p:nvSpPr>
        <p:spPr/>
        <p:txBody>
          <a:bodyPr rtlCol="0"/>
          <a:lstStyle/>
          <a:p>
            <a:pPr rtl="0"/>
            <a:r>
              <a:rPr lang="es-ES" noProof="0"/>
              <a:t>AGREGAR UN PIE DE PÁGINA</a:t>
            </a:r>
          </a:p>
        </p:txBody>
      </p:sp>
      <p:sp>
        <p:nvSpPr>
          <p:cNvPr id="15" name="Gráfico 13">
            <a:extLst>
              <a:ext uri="{FF2B5EF4-FFF2-40B4-BE49-F238E27FC236}">
                <a16:creationId xmlns:a16="http://schemas.microsoft.com/office/drawing/2014/main" id="{6B7C1ECA-416B-4ED3-9B96-F05BED98E498}"/>
              </a:ext>
            </a:extLst>
          </p:cNvPr>
          <p:cNvSpPr/>
          <p:nvPr/>
        </p:nvSpPr>
        <p:spPr>
          <a:xfrm>
            <a:off x="4534478" y="1568994"/>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pPr rtl="0"/>
            <a:endParaRPr lang="es-ES" noProof="0"/>
          </a:p>
        </p:txBody>
      </p:sp>
      <p:sp>
        <p:nvSpPr>
          <p:cNvPr id="12" name="Rectángulo 11">
            <a:extLst>
              <a:ext uri="{FF2B5EF4-FFF2-40B4-BE49-F238E27FC236}">
                <a16:creationId xmlns:a16="http://schemas.microsoft.com/office/drawing/2014/main" id="{9685C8FD-6063-414E-B2AC-D07168DE1813}"/>
              </a:ext>
            </a:extLst>
          </p:cNvPr>
          <p:cNvSpPr/>
          <p:nvPr userDrawn="1"/>
        </p:nvSpPr>
        <p:spPr>
          <a:xfrm>
            <a:off x="0" y="2483224"/>
            <a:ext cx="12192000" cy="3465576"/>
          </a:xfrm>
          <a:prstGeom prst="rect">
            <a:avLst/>
          </a:prstGeom>
          <a:blipFill>
            <a:blip r:embed="rId2"/>
            <a:srcRect/>
            <a:stretch>
              <a:fillRect t="-48945" b="-48945"/>
            </a:stretch>
          </a:blipFill>
          <a:ln w="12700" cap="flat">
            <a:noFill/>
            <a:prstDash val="solid"/>
            <a:miter/>
          </a:ln>
        </p:spPr>
        <p:txBody>
          <a:bodyPr rtlCol="0" anchor="ctr"/>
          <a:lstStyle/>
          <a:p>
            <a:pPr algn="l" rtl="0"/>
            <a:endParaRPr lang="es-ES" noProof="0"/>
          </a:p>
        </p:txBody>
      </p:sp>
      <p:sp>
        <p:nvSpPr>
          <p:cNvPr id="13" name="Rectángulo 12">
            <a:extLst>
              <a:ext uri="{FF2B5EF4-FFF2-40B4-BE49-F238E27FC236}">
                <a16:creationId xmlns:a16="http://schemas.microsoft.com/office/drawing/2014/main" id="{2BA38A80-B4F3-4560-B2F9-C0652AAB2188}"/>
              </a:ext>
            </a:extLst>
          </p:cNvPr>
          <p:cNvSpPr/>
          <p:nvPr userDrawn="1"/>
        </p:nvSpPr>
        <p:spPr>
          <a:xfrm>
            <a:off x="0" y="2483223"/>
            <a:ext cx="12192000" cy="3465576"/>
          </a:xfrm>
          <a:prstGeom prst="rect">
            <a:avLst/>
          </a:prstGeom>
          <a:solidFill>
            <a:schemeClr val="tx1">
              <a:alpha val="80000"/>
            </a:schemeClr>
          </a:solidFill>
          <a:ln w="12700" cap="flat">
            <a:noFill/>
            <a:prstDash val="solid"/>
            <a:miter/>
          </a:ln>
        </p:spPr>
        <p:txBody>
          <a:bodyPr rtlCol="0" anchor="ctr"/>
          <a:lstStyle/>
          <a:p>
            <a:pPr algn="l" rtl="0"/>
            <a:endParaRPr lang="es-ES" noProof="0"/>
          </a:p>
        </p:txBody>
      </p:sp>
      <p:sp>
        <p:nvSpPr>
          <p:cNvPr id="11" name="Marcador de texto 2">
            <a:extLst>
              <a:ext uri="{FF2B5EF4-FFF2-40B4-BE49-F238E27FC236}">
                <a16:creationId xmlns:a16="http://schemas.microsoft.com/office/drawing/2014/main" id="{214241DF-0B07-491C-8CA2-1BD10F84525C}"/>
              </a:ext>
            </a:extLst>
          </p:cNvPr>
          <p:cNvSpPr>
            <a:spLocks noGrp="1"/>
          </p:cNvSpPr>
          <p:nvPr>
            <p:ph type="body" idx="1" hasCustomPrompt="1"/>
          </p:nvPr>
        </p:nvSpPr>
        <p:spPr>
          <a:xfrm>
            <a:off x="838200" y="1882722"/>
            <a:ext cx="10515600" cy="468594"/>
          </a:xfrm>
        </p:spPr>
        <p:txBody>
          <a:bodyPr vert="horz" lIns="91440" tIns="45720" rIns="91440" bIns="45720" rtlCol="0">
            <a:normAutofit/>
          </a:bodyPr>
          <a:lstStyle>
            <a:lvl1pPr marL="0" indent="0" algn="ctr">
              <a:buNone/>
              <a:defRPr lang="en-US" sz="1800"/>
            </a:lvl1pPr>
          </a:lstStyle>
          <a:p>
            <a:pPr marL="228600" lvl="0" indent="-228600" algn="ctr" rtl="0"/>
            <a:r>
              <a:rPr lang="es-ES" noProof="0"/>
              <a:t>Editar estilos de texto del patrón</a:t>
            </a:r>
          </a:p>
        </p:txBody>
      </p:sp>
    </p:spTree>
    <p:extLst>
      <p:ext uri="{BB962C8B-B14F-4D97-AF65-F5344CB8AC3E}">
        <p14:creationId xmlns:p14="http://schemas.microsoft.com/office/powerpoint/2010/main" val="9245747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ítulo y conteni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0AF4CE-F455-4A31-8ED6-5841DF599BE9}"/>
              </a:ext>
            </a:extLst>
          </p:cNvPr>
          <p:cNvSpPr>
            <a:spLocks noGrp="1"/>
          </p:cNvSpPr>
          <p:nvPr>
            <p:ph type="title"/>
          </p:nvPr>
        </p:nvSpPr>
        <p:spPr>
          <a:xfrm>
            <a:off x="838200" y="365125"/>
            <a:ext cx="10515600" cy="1325563"/>
          </a:xfrm>
        </p:spPr>
        <p:txBody>
          <a:bodyPr rtlCol="0"/>
          <a:lstStyle/>
          <a:p>
            <a:pPr rtl="0"/>
            <a:r>
              <a:rPr lang="es-ES" noProof="0" smtClean="0"/>
              <a:t>Haga clic para modificar el estilo de título del patrón</a:t>
            </a:r>
            <a:endParaRPr lang="es-ES" noProof="0"/>
          </a:p>
        </p:txBody>
      </p:sp>
      <p:sp>
        <p:nvSpPr>
          <p:cNvPr id="3" name="Marcador de fecha 2">
            <a:extLst>
              <a:ext uri="{FF2B5EF4-FFF2-40B4-BE49-F238E27FC236}">
                <a16:creationId xmlns:a16="http://schemas.microsoft.com/office/drawing/2014/main" id="{3A82F029-D8CC-4FE7-9C30-98E576ED41F1}"/>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0F891442-6C1A-4969-A4A2-EFCF20E7917B}"/>
              </a:ext>
            </a:extLst>
          </p:cNvPr>
          <p:cNvSpPr>
            <a:spLocks noGrp="1"/>
          </p:cNvSpPr>
          <p:nvPr>
            <p:ph type="ftr" sz="quarter" idx="11"/>
          </p:nvPr>
        </p:nvSpPr>
        <p:spPr/>
        <p:txBody>
          <a:bodyPr rtlCol="0"/>
          <a:lstStyle/>
          <a:p>
            <a:pPr rtl="0"/>
            <a:r>
              <a:rPr lang="es-ES" noProof="0"/>
              <a:t>AGREGAR UN PIE DE PÁGINA</a:t>
            </a:r>
          </a:p>
        </p:txBody>
      </p:sp>
      <p:sp>
        <p:nvSpPr>
          <p:cNvPr id="5" name="Marcador de número de diapositiva 4">
            <a:extLst>
              <a:ext uri="{FF2B5EF4-FFF2-40B4-BE49-F238E27FC236}">
                <a16:creationId xmlns:a16="http://schemas.microsoft.com/office/drawing/2014/main" id="{64457F0D-7504-4879-BCFD-DDEA424C0A3A}"/>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6" name="Marcador de posición de contenido 2">
            <a:extLst>
              <a:ext uri="{FF2B5EF4-FFF2-40B4-BE49-F238E27FC236}">
                <a16:creationId xmlns:a16="http://schemas.microsoft.com/office/drawing/2014/main" id="{50CCCB36-FE7F-43C1-810B-49BBAB494861}"/>
              </a:ext>
            </a:extLst>
          </p:cNvPr>
          <p:cNvSpPr>
            <a:spLocks noGrp="1"/>
          </p:cNvSpPr>
          <p:nvPr>
            <p:ph idx="1" hasCustomPrompt="1"/>
          </p:nvPr>
        </p:nvSpPr>
        <p:spPr>
          <a:xfrm>
            <a:off x="838200" y="1825625"/>
            <a:ext cx="10515600" cy="4124325"/>
          </a:xfrm>
        </p:spPr>
        <p:txBody>
          <a:bodyPr rtlCol="0"/>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Tree>
    <p:extLst>
      <p:ext uri="{BB962C8B-B14F-4D97-AF65-F5344CB8AC3E}">
        <p14:creationId xmlns:p14="http://schemas.microsoft.com/office/powerpoint/2010/main" val="1330599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77B6609-6A41-45F4-9B8B-9A6DEABB9A21}"/>
              </a:ext>
            </a:extLst>
          </p:cNvPr>
          <p:cNvSpPr>
            <a:spLocks noGrp="1"/>
          </p:cNvSpPr>
          <p:nvPr>
            <p:ph type="title"/>
          </p:nvPr>
        </p:nvSpPr>
        <p:spPr/>
        <p:txBody>
          <a:bodyPr rtlCol="0"/>
          <a:lstStyle/>
          <a:p>
            <a:pPr rtl="0"/>
            <a:r>
              <a:rPr lang="es-ES" noProof="0" smtClean="0"/>
              <a:t>Haga clic para modificar el estilo de título del patrón</a:t>
            </a:r>
            <a:endParaRPr lang="es-ES" noProof="0"/>
          </a:p>
        </p:txBody>
      </p:sp>
      <p:sp>
        <p:nvSpPr>
          <p:cNvPr id="3" name="Marcador de fecha 2">
            <a:extLst>
              <a:ext uri="{FF2B5EF4-FFF2-40B4-BE49-F238E27FC236}">
                <a16:creationId xmlns:a16="http://schemas.microsoft.com/office/drawing/2014/main" id="{4FFD4558-495E-4FE3-B256-7B6A8637C694}"/>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65C0E450-E490-45F1-909F-5831583C56B7}"/>
              </a:ext>
            </a:extLst>
          </p:cNvPr>
          <p:cNvSpPr>
            <a:spLocks noGrp="1"/>
          </p:cNvSpPr>
          <p:nvPr>
            <p:ph type="ftr" sz="quarter" idx="11"/>
          </p:nvPr>
        </p:nvSpPr>
        <p:spPr/>
        <p:txBody>
          <a:bodyPr rtlCol="0"/>
          <a:lstStyle/>
          <a:p>
            <a:pPr rtl="0"/>
            <a:r>
              <a:rPr lang="es-ES" noProof="0"/>
              <a:t>AGREGAR UN PIE DE PÁGINA</a:t>
            </a:r>
          </a:p>
        </p:txBody>
      </p:sp>
      <p:sp>
        <p:nvSpPr>
          <p:cNvPr id="5" name="Marcador de número de diapositiva 4">
            <a:extLst>
              <a:ext uri="{FF2B5EF4-FFF2-40B4-BE49-F238E27FC236}">
                <a16:creationId xmlns:a16="http://schemas.microsoft.com/office/drawing/2014/main" id="{BBD7E109-C0EE-4D25-9A01-E58D7476D071}"/>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6" name="Marcador de posición de contenido 2">
            <a:extLst>
              <a:ext uri="{FF2B5EF4-FFF2-40B4-BE49-F238E27FC236}">
                <a16:creationId xmlns:a16="http://schemas.microsoft.com/office/drawing/2014/main" id="{62C48FC5-1EDF-4F7E-9E82-D342C4D45907}"/>
              </a:ext>
            </a:extLst>
          </p:cNvPr>
          <p:cNvSpPr>
            <a:spLocks noGrp="1"/>
          </p:cNvSpPr>
          <p:nvPr>
            <p:ph sz="half" idx="1" hasCustomPrompt="1"/>
          </p:nvPr>
        </p:nvSpPr>
        <p:spPr>
          <a:xfrm>
            <a:off x="838200" y="1825625"/>
            <a:ext cx="5181600" cy="4124325"/>
          </a:xfrm>
        </p:spPr>
        <p:txBody>
          <a:bodyPr rtlCol="0"/>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7" name="Marcador de posición de contenido 3">
            <a:extLst>
              <a:ext uri="{FF2B5EF4-FFF2-40B4-BE49-F238E27FC236}">
                <a16:creationId xmlns:a16="http://schemas.microsoft.com/office/drawing/2014/main" id="{7245FF27-1D81-4487-86EE-A8826AB33310}"/>
              </a:ext>
            </a:extLst>
          </p:cNvPr>
          <p:cNvSpPr>
            <a:spLocks noGrp="1"/>
          </p:cNvSpPr>
          <p:nvPr>
            <p:ph sz="half" idx="2" hasCustomPrompt="1"/>
          </p:nvPr>
        </p:nvSpPr>
        <p:spPr>
          <a:xfrm>
            <a:off x="6172200" y="1825625"/>
            <a:ext cx="5181600" cy="4124325"/>
          </a:xfrm>
        </p:spPr>
        <p:txBody>
          <a:bodyPr rtlCol="0"/>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Tree>
    <p:extLst>
      <p:ext uri="{BB962C8B-B14F-4D97-AF65-F5344CB8AC3E}">
        <p14:creationId xmlns:p14="http://schemas.microsoft.com/office/powerpoint/2010/main" val="14948532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F85B3E-9C3B-48E3-BA88-7B18BAC8BCD5}"/>
              </a:ext>
            </a:extLst>
          </p:cNvPr>
          <p:cNvSpPr>
            <a:spLocks noGrp="1"/>
          </p:cNvSpPr>
          <p:nvPr>
            <p:ph type="title"/>
          </p:nvPr>
        </p:nvSpPr>
        <p:spPr/>
        <p:txBody>
          <a:bodyPr rtlCol="0"/>
          <a:lstStyle/>
          <a:p>
            <a:pPr rtl="0"/>
            <a:r>
              <a:rPr lang="es-ES" noProof="0" smtClean="0"/>
              <a:t>Haga clic para modificar el estilo de título del patrón</a:t>
            </a:r>
            <a:endParaRPr lang="es-ES" noProof="0"/>
          </a:p>
        </p:txBody>
      </p:sp>
      <p:sp>
        <p:nvSpPr>
          <p:cNvPr id="3" name="Marcador de fecha 2">
            <a:extLst>
              <a:ext uri="{FF2B5EF4-FFF2-40B4-BE49-F238E27FC236}">
                <a16:creationId xmlns:a16="http://schemas.microsoft.com/office/drawing/2014/main" id="{06E55B65-81AB-463F-B78F-208BABF731FC}"/>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37814494-7E7B-41F9-984C-51671FC7B60B}"/>
              </a:ext>
            </a:extLst>
          </p:cNvPr>
          <p:cNvSpPr>
            <a:spLocks noGrp="1"/>
          </p:cNvSpPr>
          <p:nvPr>
            <p:ph type="ftr" sz="quarter" idx="11"/>
          </p:nvPr>
        </p:nvSpPr>
        <p:spPr/>
        <p:txBody>
          <a:bodyPr rtlCol="0"/>
          <a:lstStyle/>
          <a:p>
            <a:pPr rtl="0"/>
            <a:r>
              <a:rPr lang="es-ES" noProof="0"/>
              <a:t>AGREGAR UN PIE DE PÁGINA</a:t>
            </a:r>
          </a:p>
        </p:txBody>
      </p:sp>
      <p:sp>
        <p:nvSpPr>
          <p:cNvPr id="5" name="Marcador de número de diapositiva 4">
            <a:extLst>
              <a:ext uri="{FF2B5EF4-FFF2-40B4-BE49-F238E27FC236}">
                <a16:creationId xmlns:a16="http://schemas.microsoft.com/office/drawing/2014/main" id="{17932FB9-9355-4718-A3AF-2991AEFD5EA7}"/>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6" name="Marcador de posición de texto 2">
            <a:extLst>
              <a:ext uri="{FF2B5EF4-FFF2-40B4-BE49-F238E27FC236}">
                <a16:creationId xmlns:a16="http://schemas.microsoft.com/office/drawing/2014/main" id="{E0E064FB-456B-4012-A632-907E0F6363EF}"/>
              </a:ext>
            </a:extLst>
          </p:cNvPr>
          <p:cNvSpPr>
            <a:spLocks noGrp="1"/>
          </p:cNvSpPr>
          <p:nvPr>
            <p:ph type="body" idx="1" hasCustomPrompt="1"/>
          </p:nvPr>
        </p:nvSpPr>
        <p:spPr>
          <a:xfrm>
            <a:off x="839788" y="1866900"/>
            <a:ext cx="5157787" cy="445824"/>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Editar estilos de texto del patrón</a:t>
            </a:r>
          </a:p>
        </p:txBody>
      </p:sp>
      <p:sp>
        <p:nvSpPr>
          <p:cNvPr id="8" name="Marcador de posición de contenido 3">
            <a:extLst>
              <a:ext uri="{FF2B5EF4-FFF2-40B4-BE49-F238E27FC236}">
                <a16:creationId xmlns:a16="http://schemas.microsoft.com/office/drawing/2014/main" id="{D7224228-301B-4143-AE44-555A65ECB365}"/>
              </a:ext>
            </a:extLst>
          </p:cNvPr>
          <p:cNvSpPr>
            <a:spLocks noGrp="1"/>
          </p:cNvSpPr>
          <p:nvPr>
            <p:ph sz="half" idx="2" hasCustomPrompt="1"/>
          </p:nvPr>
        </p:nvSpPr>
        <p:spPr>
          <a:xfrm>
            <a:off x="839788" y="2488937"/>
            <a:ext cx="5157787" cy="3461014"/>
          </a:xfrm>
        </p:spPr>
        <p:txBody>
          <a:bodyPr rtlCol="0"/>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9" name="Marcador de posición de texto 4">
            <a:extLst>
              <a:ext uri="{FF2B5EF4-FFF2-40B4-BE49-F238E27FC236}">
                <a16:creationId xmlns:a16="http://schemas.microsoft.com/office/drawing/2014/main" id="{421B5496-F2D7-450B-A1AF-12FC29E4548C}"/>
              </a:ext>
            </a:extLst>
          </p:cNvPr>
          <p:cNvSpPr>
            <a:spLocks noGrp="1"/>
          </p:cNvSpPr>
          <p:nvPr>
            <p:ph type="body" sz="quarter" idx="3" hasCustomPrompt="1"/>
          </p:nvPr>
        </p:nvSpPr>
        <p:spPr>
          <a:xfrm>
            <a:off x="6172200" y="1866900"/>
            <a:ext cx="5183188" cy="445824"/>
          </a:xfrm>
        </p:spPr>
        <p:txBody>
          <a:bodyPr rtlCol="0"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Editar estilos de texto del patrón</a:t>
            </a:r>
          </a:p>
        </p:txBody>
      </p:sp>
      <p:sp>
        <p:nvSpPr>
          <p:cNvPr id="10" name="Marcador de posición de contenido 5">
            <a:extLst>
              <a:ext uri="{FF2B5EF4-FFF2-40B4-BE49-F238E27FC236}">
                <a16:creationId xmlns:a16="http://schemas.microsoft.com/office/drawing/2014/main" id="{D087222D-3611-4518-AD76-AC2E042CD5A8}"/>
              </a:ext>
            </a:extLst>
          </p:cNvPr>
          <p:cNvSpPr>
            <a:spLocks noGrp="1"/>
          </p:cNvSpPr>
          <p:nvPr>
            <p:ph sz="quarter" idx="4" hasCustomPrompt="1"/>
          </p:nvPr>
        </p:nvSpPr>
        <p:spPr>
          <a:xfrm>
            <a:off x="6172200" y="2488937"/>
            <a:ext cx="5183188" cy="3461014"/>
          </a:xfrm>
        </p:spPr>
        <p:txBody>
          <a:bodyPr rtlCol="0"/>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Tree>
    <p:extLst>
      <p:ext uri="{BB962C8B-B14F-4D97-AF65-F5344CB8AC3E}">
        <p14:creationId xmlns:p14="http://schemas.microsoft.com/office/powerpoint/2010/main" val="2106462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
        <p:nvSpPr>
          <p:cNvPr id="12" name="Marcador de posición de imagen 6">
            <a:extLst>
              <a:ext uri="{FF2B5EF4-FFF2-40B4-BE49-F238E27FC236}">
                <a16:creationId xmlns:a16="http://schemas.microsoft.com/office/drawing/2014/main" id="{4A7545D6-9827-7E4A-AB92-664BB510D96A}"/>
              </a:ext>
            </a:extLst>
          </p:cNvPr>
          <p:cNvSpPr>
            <a:spLocks noGrp="1"/>
          </p:cNvSpPr>
          <p:nvPr>
            <p:ph type="pic" sz="quarter" idx="18"/>
          </p:nvPr>
        </p:nvSpPr>
        <p:spPr>
          <a:xfrm>
            <a:off x="0" y="0"/>
            <a:ext cx="12192000" cy="6858000"/>
          </a:xfrm>
        </p:spPr>
        <p:txBody>
          <a:bodyPr rtlCol="0" anchor="ctr" anchorCtr="0">
            <a:normAutofit/>
          </a:bodyPr>
          <a:lstStyle>
            <a:lvl1pPr marL="0" indent="0" algn="ctr">
              <a:buFont typeface="Arial" panose="020B0604020202020204" pitchFamily="34" charset="0"/>
              <a:buNone/>
              <a:defRPr sz="1400"/>
            </a:lvl1pPr>
          </a:lstStyle>
          <a:p>
            <a:pPr rtl="0"/>
            <a:r>
              <a:rPr lang="es-ES" noProof="0" smtClean="0"/>
              <a:t>Haga clic en el icono para agregar una imagen</a:t>
            </a:r>
            <a:endParaRPr lang="es-ES" noProof="0"/>
          </a:p>
        </p:txBody>
      </p:sp>
      <p:sp>
        <p:nvSpPr>
          <p:cNvPr id="21" name="Marcador de texto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5380844"/>
            <a:ext cx="4367531" cy="324417"/>
          </a:xfrm>
        </p:spPr>
        <p:txBody>
          <a:bodyPr rtlCol="0">
            <a:noAutofit/>
          </a:bodyPr>
          <a:lstStyle>
            <a:lvl1pPr marL="0" indent="0" algn="ctr">
              <a:buNone/>
              <a:defRPr sz="2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20XX</a:t>
            </a:r>
          </a:p>
        </p:txBody>
      </p:sp>
      <p:sp>
        <p:nvSpPr>
          <p:cNvPr id="2" name="Título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2289328"/>
            <a:ext cx="10117959" cy="1517356"/>
          </a:xfrm>
        </p:spPr>
        <p:txBody>
          <a:bodyPr rtlCol="0">
            <a:noAutofit/>
          </a:bodyPr>
          <a:lstStyle>
            <a:lvl1pPr algn="ctr">
              <a:defRPr sz="10000" b="0">
                <a:solidFill>
                  <a:schemeClr val="bg1"/>
                </a:solidFill>
              </a:defRPr>
            </a:lvl1pPr>
          </a:lstStyle>
          <a:p>
            <a:pPr rtl="0"/>
            <a:r>
              <a:rPr lang="es-ES" noProof="0"/>
              <a:t>Título de la presentación    </a:t>
            </a:r>
          </a:p>
        </p:txBody>
      </p:sp>
      <p:sp>
        <p:nvSpPr>
          <p:cNvPr id="23" name="Marcador de texto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5034596"/>
            <a:ext cx="4367531" cy="324417"/>
          </a:xfrm>
        </p:spPr>
        <p:txBody>
          <a:bodyPr rtlCol="0">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Mes</a:t>
            </a:r>
          </a:p>
        </p:txBody>
      </p:sp>
      <p:sp>
        <p:nvSpPr>
          <p:cNvPr id="36" name="Marcador de texto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890308"/>
            <a:ext cx="10090287" cy="606659"/>
          </a:xfrm>
        </p:spPr>
        <p:txBody>
          <a:bodyPr rtlCol="0">
            <a:noAutofit/>
          </a:bodyPr>
          <a:lstStyle>
            <a:lvl1pPr marL="0" indent="0" algn="ctr">
              <a:buNone/>
              <a:defRPr sz="3000" b="0" i="0">
                <a:solidFill>
                  <a:schemeClr val="bg2"/>
                </a:solidFill>
              </a:defRPr>
            </a:lvl1pPr>
          </a:lstStyle>
          <a:p>
            <a:pPr lvl="0" rtl="0"/>
            <a:r>
              <a:rPr lang="es-ES" noProof="0"/>
              <a:t>SUBTÍTULO DE LA PRESENTACIÓN</a:t>
            </a:r>
          </a:p>
        </p:txBody>
      </p:sp>
    </p:spTree>
    <p:extLst>
      <p:ext uri="{BB962C8B-B14F-4D97-AF65-F5344CB8AC3E}">
        <p14:creationId xmlns:p14="http://schemas.microsoft.com/office/powerpoint/2010/main" val="1050112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E90DEAF0-9B16-4335-875E-3D5B654FA9B4}"/>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0680122F-A667-467F-9ABE-57A77934DD7D}"/>
              </a:ext>
            </a:extLst>
          </p:cNvPr>
          <p:cNvSpPr>
            <a:spLocks noGrp="1"/>
          </p:cNvSpPr>
          <p:nvPr>
            <p:ph type="ftr" sz="quarter" idx="11"/>
          </p:nvPr>
        </p:nvSpPr>
        <p:spPr/>
        <p:txBody>
          <a:bodyPr rtlCol="0"/>
          <a:lstStyle/>
          <a:p>
            <a:pPr rtl="0"/>
            <a:r>
              <a:rPr lang="es-ES" noProof="0"/>
              <a:t>AGREGAR UN PIE DE PÁGINA</a:t>
            </a:r>
          </a:p>
        </p:txBody>
      </p:sp>
      <p:sp>
        <p:nvSpPr>
          <p:cNvPr id="5" name="Marcador de número de diapositiva 4">
            <a:extLst>
              <a:ext uri="{FF2B5EF4-FFF2-40B4-BE49-F238E27FC236}">
                <a16:creationId xmlns:a16="http://schemas.microsoft.com/office/drawing/2014/main" id="{29B5B8C5-3BA1-4EE6-9D72-5F3863E69D01}"/>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6" name="Gráfico 12">
            <a:extLst>
              <a:ext uri="{FF2B5EF4-FFF2-40B4-BE49-F238E27FC236}">
                <a16:creationId xmlns:a16="http://schemas.microsoft.com/office/drawing/2014/main" id="{ACBF854A-65B9-4A5D-97C6-BA041A37CD22}"/>
              </a:ext>
            </a:extLst>
          </p:cNvPr>
          <p:cNvSpPr/>
          <p:nvPr userDrawn="1"/>
        </p:nvSpPr>
        <p:spPr>
          <a:xfrm>
            <a:off x="1442364" y="2135538"/>
            <a:ext cx="2727084" cy="139525"/>
          </a:xfrm>
          <a:custGeom>
            <a:avLst/>
            <a:gdLst>
              <a:gd name="connsiteX0" fmla="*/ 67167 w 2727084"/>
              <a:gd name="connsiteY0" fmla="*/ 78582 h 139525"/>
              <a:gd name="connsiteX1" fmla="*/ 12625 w 2727084"/>
              <a:gd name="connsiteY1" fmla="*/ 78582 h 139525"/>
              <a:gd name="connsiteX2" fmla="*/ 12625 w 2727084"/>
              <a:gd name="connsiteY2" fmla="*/ 65898 h 139525"/>
              <a:gd name="connsiteX3" fmla="*/ 956323 w 2727084"/>
              <a:gd name="connsiteY3" fmla="*/ 65898 h 139525"/>
              <a:gd name="connsiteX4" fmla="*/ 1151658 w 2727084"/>
              <a:gd name="connsiteY4" fmla="*/ 12625 h 139525"/>
              <a:gd name="connsiteX5" fmla="*/ 1268352 w 2727084"/>
              <a:gd name="connsiteY5" fmla="*/ 65898 h 139525"/>
              <a:gd name="connsiteX6" fmla="*/ 1297526 w 2727084"/>
              <a:gd name="connsiteY6" fmla="*/ 65898 h 139525"/>
              <a:gd name="connsiteX7" fmla="*/ 1353336 w 2727084"/>
              <a:gd name="connsiteY7" fmla="*/ 15162 h 139525"/>
              <a:gd name="connsiteX8" fmla="*/ 1409146 w 2727084"/>
              <a:gd name="connsiteY8" fmla="*/ 65898 h 139525"/>
              <a:gd name="connsiteX9" fmla="*/ 1438319 w 2727084"/>
              <a:gd name="connsiteY9" fmla="*/ 65898 h 139525"/>
              <a:gd name="connsiteX10" fmla="*/ 1555013 w 2727084"/>
              <a:gd name="connsiteY10" fmla="*/ 12625 h 139525"/>
              <a:gd name="connsiteX11" fmla="*/ 1750348 w 2727084"/>
              <a:gd name="connsiteY11" fmla="*/ 65898 h 139525"/>
              <a:gd name="connsiteX12" fmla="*/ 2723220 w 2727084"/>
              <a:gd name="connsiteY12" fmla="*/ 65898 h 139525"/>
              <a:gd name="connsiteX13" fmla="*/ 2723220 w 2727084"/>
              <a:gd name="connsiteY13" fmla="*/ 78582 h 139525"/>
              <a:gd name="connsiteX14" fmla="*/ 2630626 w 2727084"/>
              <a:gd name="connsiteY14" fmla="*/ 78582 h 139525"/>
              <a:gd name="connsiteX15" fmla="*/ 2630626 w 2727084"/>
              <a:gd name="connsiteY15" fmla="*/ 79851 h 139525"/>
              <a:gd name="connsiteX16" fmla="*/ 1901289 w 2727084"/>
              <a:gd name="connsiteY16" fmla="*/ 78582 h 139525"/>
              <a:gd name="connsiteX17" fmla="*/ 1790937 w 2727084"/>
              <a:gd name="connsiteY17" fmla="*/ 78582 h 139525"/>
              <a:gd name="connsiteX18" fmla="*/ 1553745 w 2727084"/>
              <a:gd name="connsiteY18" fmla="*/ 131855 h 139525"/>
              <a:gd name="connsiteX19" fmla="*/ 1437051 w 2727084"/>
              <a:gd name="connsiteY19" fmla="*/ 78582 h 139525"/>
              <a:gd name="connsiteX20" fmla="*/ 1407877 w 2727084"/>
              <a:gd name="connsiteY20" fmla="*/ 78582 h 139525"/>
              <a:gd name="connsiteX21" fmla="*/ 1353336 w 2727084"/>
              <a:gd name="connsiteY21" fmla="*/ 129319 h 139525"/>
              <a:gd name="connsiteX22" fmla="*/ 1297526 w 2727084"/>
              <a:gd name="connsiteY22" fmla="*/ 78582 h 139525"/>
              <a:gd name="connsiteX23" fmla="*/ 1268352 w 2727084"/>
              <a:gd name="connsiteY23" fmla="*/ 78582 h 139525"/>
              <a:gd name="connsiteX24" fmla="*/ 1151658 w 2727084"/>
              <a:gd name="connsiteY24" fmla="*/ 131855 h 139525"/>
              <a:gd name="connsiteX25" fmla="*/ 914465 w 2727084"/>
              <a:gd name="connsiteY25" fmla="*/ 78582 h 139525"/>
              <a:gd name="connsiteX26" fmla="*/ 805382 w 2727084"/>
              <a:gd name="connsiteY26" fmla="*/ 78582 h 139525"/>
              <a:gd name="connsiteX27" fmla="*/ 67167 w 2727084"/>
              <a:gd name="connsiteY27" fmla="*/ 78582 h 139525"/>
              <a:gd name="connsiteX28" fmla="*/ 67167 w 2727084"/>
              <a:gd name="connsiteY28" fmla="*/ 78582 h 13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084" h="139525">
                <a:moveTo>
                  <a:pt x="67167" y="78582"/>
                </a:moveTo>
                <a:lnTo>
                  <a:pt x="12625" y="78582"/>
                </a:lnTo>
                <a:lnTo>
                  <a:pt x="12625" y="65898"/>
                </a:lnTo>
                <a:lnTo>
                  <a:pt x="956323" y="65898"/>
                </a:lnTo>
                <a:cubicBezTo>
                  <a:pt x="1061601" y="55751"/>
                  <a:pt x="1151658" y="12625"/>
                  <a:pt x="1151658" y="12625"/>
                </a:cubicBezTo>
                <a:cubicBezTo>
                  <a:pt x="1198589" y="48140"/>
                  <a:pt x="1241715" y="60824"/>
                  <a:pt x="1268352" y="65898"/>
                </a:cubicBezTo>
                <a:lnTo>
                  <a:pt x="1297526" y="65898"/>
                </a:lnTo>
                <a:cubicBezTo>
                  <a:pt x="1303868" y="24041"/>
                  <a:pt x="1336846" y="15162"/>
                  <a:pt x="1353336" y="15162"/>
                </a:cubicBezTo>
                <a:cubicBezTo>
                  <a:pt x="1369825" y="15162"/>
                  <a:pt x="1402804" y="24041"/>
                  <a:pt x="1409146" y="65898"/>
                </a:cubicBezTo>
                <a:lnTo>
                  <a:pt x="1438319" y="65898"/>
                </a:lnTo>
                <a:cubicBezTo>
                  <a:pt x="1464956" y="60824"/>
                  <a:pt x="1508082" y="46872"/>
                  <a:pt x="1555013" y="12625"/>
                </a:cubicBezTo>
                <a:cubicBezTo>
                  <a:pt x="1555013" y="12625"/>
                  <a:pt x="1645070" y="55751"/>
                  <a:pt x="1750348" y="65898"/>
                </a:cubicBezTo>
                <a:lnTo>
                  <a:pt x="2723220" y="65898"/>
                </a:lnTo>
                <a:lnTo>
                  <a:pt x="2723220" y="78582"/>
                </a:lnTo>
                <a:lnTo>
                  <a:pt x="2630626" y="78582"/>
                </a:lnTo>
                <a:lnTo>
                  <a:pt x="2630626" y="79851"/>
                </a:lnTo>
                <a:lnTo>
                  <a:pt x="1901289" y="78582"/>
                </a:lnTo>
                <a:lnTo>
                  <a:pt x="1790937" y="78582"/>
                </a:lnTo>
                <a:cubicBezTo>
                  <a:pt x="1670438" y="79851"/>
                  <a:pt x="1553745" y="131855"/>
                  <a:pt x="1553745" y="131855"/>
                </a:cubicBezTo>
                <a:cubicBezTo>
                  <a:pt x="1506813" y="96340"/>
                  <a:pt x="1463687" y="83656"/>
                  <a:pt x="1437051" y="78582"/>
                </a:cubicBezTo>
                <a:lnTo>
                  <a:pt x="1407877" y="78582"/>
                </a:lnTo>
                <a:cubicBezTo>
                  <a:pt x="1401535" y="119171"/>
                  <a:pt x="1369825" y="129319"/>
                  <a:pt x="1353336" y="129319"/>
                </a:cubicBezTo>
                <a:cubicBezTo>
                  <a:pt x="1336846" y="129319"/>
                  <a:pt x="1303868" y="121708"/>
                  <a:pt x="1297526" y="78582"/>
                </a:cubicBezTo>
                <a:lnTo>
                  <a:pt x="1268352" y="78582"/>
                </a:lnTo>
                <a:cubicBezTo>
                  <a:pt x="1241715" y="83656"/>
                  <a:pt x="1198589" y="97608"/>
                  <a:pt x="1151658" y="131855"/>
                </a:cubicBezTo>
                <a:cubicBezTo>
                  <a:pt x="1151658" y="131855"/>
                  <a:pt x="1036233" y="79851"/>
                  <a:pt x="914465" y="78582"/>
                </a:cubicBezTo>
                <a:lnTo>
                  <a:pt x="805382" y="78582"/>
                </a:lnTo>
                <a:lnTo>
                  <a:pt x="67167" y="78582"/>
                </a:lnTo>
                <a:lnTo>
                  <a:pt x="67167" y="78582"/>
                </a:lnTo>
                <a:close/>
              </a:path>
            </a:pathLst>
          </a:custGeom>
          <a:solidFill>
            <a:schemeClr val="bg2"/>
          </a:solidFill>
          <a:ln w="12641" cap="flat">
            <a:noFill/>
            <a:prstDash val="solid"/>
            <a:miter/>
          </a:ln>
        </p:spPr>
        <p:txBody>
          <a:bodyPr rtlCol="0" anchor="ctr"/>
          <a:lstStyle/>
          <a:p>
            <a:pPr rtl="0"/>
            <a:endParaRPr lang="es-ES" noProof="0"/>
          </a:p>
        </p:txBody>
      </p:sp>
      <p:sp>
        <p:nvSpPr>
          <p:cNvPr id="7" name="Título 1">
            <a:extLst>
              <a:ext uri="{FF2B5EF4-FFF2-40B4-BE49-F238E27FC236}">
                <a16:creationId xmlns:a16="http://schemas.microsoft.com/office/drawing/2014/main" id="{C3E8E02D-385B-477A-BAE1-4A97C6E9D720}"/>
              </a:ext>
            </a:extLst>
          </p:cNvPr>
          <p:cNvSpPr>
            <a:spLocks noGrp="1"/>
          </p:cNvSpPr>
          <p:nvPr>
            <p:ph type="title"/>
          </p:nvPr>
        </p:nvSpPr>
        <p:spPr>
          <a:xfrm>
            <a:off x="839788" y="908050"/>
            <a:ext cx="3932237" cy="1149349"/>
          </a:xfrm>
        </p:spPr>
        <p:txBody>
          <a:bodyPr rtlCol="0" anchor="b"/>
          <a:lstStyle>
            <a:lvl1pPr>
              <a:defRPr sz="3200"/>
            </a:lvl1pPr>
          </a:lstStyle>
          <a:p>
            <a:pPr rtl="0"/>
            <a:r>
              <a:rPr lang="es-ES" noProof="0" smtClean="0"/>
              <a:t>Haga clic para modificar el estilo de título del patrón</a:t>
            </a:r>
            <a:endParaRPr lang="es-ES" noProof="0"/>
          </a:p>
        </p:txBody>
      </p:sp>
      <p:sp>
        <p:nvSpPr>
          <p:cNvPr id="8" name="Marcador de texto 3">
            <a:extLst>
              <a:ext uri="{FF2B5EF4-FFF2-40B4-BE49-F238E27FC236}">
                <a16:creationId xmlns:a16="http://schemas.microsoft.com/office/drawing/2014/main" id="{E6CA7378-0B2D-435D-B34B-744CA89114AF}"/>
              </a:ext>
            </a:extLst>
          </p:cNvPr>
          <p:cNvSpPr>
            <a:spLocks noGrp="1"/>
          </p:cNvSpPr>
          <p:nvPr>
            <p:ph type="body" sz="half" idx="2" hasCustomPrompt="1"/>
          </p:nvPr>
        </p:nvSpPr>
        <p:spPr>
          <a:xfrm>
            <a:off x="839788" y="2353200"/>
            <a:ext cx="3932237" cy="3515787"/>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s-ES" noProof="0"/>
              <a:t>Editar estilos de texto del patrón</a:t>
            </a:r>
          </a:p>
        </p:txBody>
      </p:sp>
      <p:sp>
        <p:nvSpPr>
          <p:cNvPr id="9" name="Marcador de posición de contenido 2">
            <a:extLst>
              <a:ext uri="{FF2B5EF4-FFF2-40B4-BE49-F238E27FC236}">
                <a16:creationId xmlns:a16="http://schemas.microsoft.com/office/drawing/2014/main" id="{9BB017D3-0E4A-43F4-BC02-DB826A7FDC3D}"/>
              </a:ext>
            </a:extLst>
          </p:cNvPr>
          <p:cNvSpPr>
            <a:spLocks noGrp="1"/>
          </p:cNvSpPr>
          <p:nvPr>
            <p:ph idx="1" hasCustomPrompt="1"/>
          </p:nvPr>
        </p:nvSpPr>
        <p:spPr>
          <a:xfrm>
            <a:off x="5180012" y="908051"/>
            <a:ext cx="6172200" cy="4957762"/>
          </a:xfrm>
        </p:spPr>
        <p:txBody>
          <a:bodyPr rtlCol="0"/>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Tree>
    <p:extLst>
      <p:ext uri="{BB962C8B-B14F-4D97-AF65-F5344CB8AC3E}">
        <p14:creationId xmlns:p14="http://schemas.microsoft.com/office/powerpoint/2010/main" val="41877741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n con leyenda">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E90DEAF0-9B16-4335-875E-3D5B654FA9B4}"/>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0680122F-A667-467F-9ABE-57A77934DD7D}"/>
              </a:ext>
            </a:extLst>
          </p:cNvPr>
          <p:cNvSpPr>
            <a:spLocks noGrp="1"/>
          </p:cNvSpPr>
          <p:nvPr>
            <p:ph type="ftr" sz="quarter" idx="11"/>
          </p:nvPr>
        </p:nvSpPr>
        <p:spPr/>
        <p:txBody>
          <a:bodyPr rtlCol="0"/>
          <a:lstStyle/>
          <a:p>
            <a:pPr rtl="0"/>
            <a:r>
              <a:rPr lang="es-ES" noProof="0"/>
              <a:t>AGREGAR UN PIE DE PÁGINA</a:t>
            </a:r>
          </a:p>
        </p:txBody>
      </p:sp>
      <p:sp>
        <p:nvSpPr>
          <p:cNvPr id="5" name="Marcador de número de diapositiva 4">
            <a:extLst>
              <a:ext uri="{FF2B5EF4-FFF2-40B4-BE49-F238E27FC236}">
                <a16:creationId xmlns:a16="http://schemas.microsoft.com/office/drawing/2014/main" id="{29B5B8C5-3BA1-4EE6-9D72-5F3863E69D01}"/>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6" name="Gráfico 12">
            <a:extLst>
              <a:ext uri="{FF2B5EF4-FFF2-40B4-BE49-F238E27FC236}">
                <a16:creationId xmlns:a16="http://schemas.microsoft.com/office/drawing/2014/main" id="{ACBF854A-65B9-4A5D-97C6-BA041A37CD22}"/>
              </a:ext>
            </a:extLst>
          </p:cNvPr>
          <p:cNvSpPr/>
          <p:nvPr userDrawn="1"/>
        </p:nvSpPr>
        <p:spPr>
          <a:xfrm>
            <a:off x="1442364" y="2135538"/>
            <a:ext cx="2727084" cy="139525"/>
          </a:xfrm>
          <a:custGeom>
            <a:avLst/>
            <a:gdLst>
              <a:gd name="connsiteX0" fmla="*/ 67167 w 2727084"/>
              <a:gd name="connsiteY0" fmla="*/ 78582 h 139525"/>
              <a:gd name="connsiteX1" fmla="*/ 12625 w 2727084"/>
              <a:gd name="connsiteY1" fmla="*/ 78582 h 139525"/>
              <a:gd name="connsiteX2" fmla="*/ 12625 w 2727084"/>
              <a:gd name="connsiteY2" fmla="*/ 65898 h 139525"/>
              <a:gd name="connsiteX3" fmla="*/ 956323 w 2727084"/>
              <a:gd name="connsiteY3" fmla="*/ 65898 h 139525"/>
              <a:gd name="connsiteX4" fmla="*/ 1151658 w 2727084"/>
              <a:gd name="connsiteY4" fmla="*/ 12625 h 139525"/>
              <a:gd name="connsiteX5" fmla="*/ 1268352 w 2727084"/>
              <a:gd name="connsiteY5" fmla="*/ 65898 h 139525"/>
              <a:gd name="connsiteX6" fmla="*/ 1297526 w 2727084"/>
              <a:gd name="connsiteY6" fmla="*/ 65898 h 139525"/>
              <a:gd name="connsiteX7" fmla="*/ 1353336 w 2727084"/>
              <a:gd name="connsiteY7" fmla="*/ 15162 h 139525"/>
              <a:gd name="connsiteX8" fmla="*/ 1409146 w 2727084"/>
              <a:gd name="connsiteY8" fmla="*/ 65898 h 139525"/>
              <a:gd name="connsiteX9" fmla="*/ 1438319 w 2727084"/>
              <a:gd name="connsiteY9" fmla="*/ 65898 h 139525"/>
              <a:gd name="connsiteX10" fmla="*/ 1555013 w 2727084"/>
              <a:gd name="connsiteY10" fmla="*/ 12625 h 139525"/>
              <a:gd name="connsiteX11" fmla="*/ 1750348 w 2727084"/>
              <a:gd name="connsiteY11" fmla="*/ 65898 h 139525"/>
              <a:gd name="connsiteX12" fmla="*/ 2723220 w 2727084"/>
              <a:gd name="connsiteY12" fmla="*/ 65898 h 139525"/>
              <a:gd name="connsiteX13" fmla="*/ 2723220 w 2727084"/>
              <a:gd name="connsiteY13" fmla="*/ 78582 h 139525"/>
              <a:gd name="connsiteX14" fmla="*/ 2630626 w 2727084"/>
              <a:gd name="connsiteY14" fmla="*/ 78582 h 139525"/>
              <a:gd name="connsiteX15" fmla="*/ 2630626 w 2727084"/>
              <a:gd name="connsiteY15" fmla="*/ 79851 h 139525"/>
              <a:gd name="connsiteX16" fmla="*/ 1901289 w 2727084"/>
              <a:gd name="connsiteY16" fmla="*/ 78582 h 139525"/>
              <a:gd name="connsiteX17" fmla="*/ 1790937 w 2727084"/>
              <a:gd name="connsiteY17" fmla="*/ 78582 h 139525"/>
              <a:gd name="connsiteX18" fmla="*/ 1553745 w 2727084"/>
              <a:gd name="connsiteY18" fmla="*/ 131855 h 139525"/>
              <a:gd name="connsiteX19" fmla="*/ 1437051 w 2727084"/>
              <a:gd name="connsiteY19" fmla="*/ 78582 h 139525"/>
              <a:gd name="connsiteX20" fmla="*/ 1407877 w 2727084"/>
              <a:gd name="connsiteY20" fmla="*/ 78582 h 139525"/>
              <a:gd name="connsiteX21" fmla="*/ 1353336 w 2727084"/>
              <a:gd name="connsiteY21" fmla="*/ 129319 h 139525"/>
              <a:gd name="connsiteX22" fmla="*/ 1297526 w 2727084"/>
              <a:gd name="connsiteY22" fmla="*/ 78582 h 139525"/>
              <a:gd name="connsiteX23" fmla="*/ 1268352 w 2727084"/>
              <a:gd name="connsiteY23" fmla="*/ 78582 h 139525"/>
              <a:gd name="connsiteX24" fmla="*/ 1151658 w 2727084"/>
              <a:gd name="connsiteY24" fmla="*/ 131855 h 139525"/>
              <a:gd name="connsiteX25" fmla="*/ 914465 w 2727084"/>
              <a:gd name="connsiteY25" fmla="*/ 78582 h 139525"/>
              <a:gd name="connsiteX26" fmla="*/ 805382 w 2727084"/>
              <a:gd name="connsiteY26" fmla="*/ 78582 h 139525"/>
              <a:gd name="connsiteX27" fmla="*/ 67167 w 2727084"/>
              <a:gd name="connsiteY27" fmla="*/ 78582 h 139525"/>
              <a:gd name="connsiteX28" fmla="*/ 67167 w 2727084"/>
              <a:gd name="connsiteY28" fmla="*/ 78582 h 13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084" h="139525">
                <a:moveTo>
                  <a:pt x="67167" y="78582"/>
                </a:moveTo>
                <a:lnTo>
                  <a:pt x="12625" y="78582"/>
                </a:lnTo>
                <a:lnTo>
                  <a:pt x="12625" y="65898"/>
                </a:lnTo>
                <a:lnTo>
                  <a:pt x="956323" y="65898"/>
                </a:lnTo>
                <a:cubicBezTo>
                  <a:pt x="1061601" y="55751"/>
                  <a:pt x="1151658" y="12625"/>
                  <a:pt x="1151658" y="12625"/>
                </a:cubicBezTo>
                <a:cubicBezTo>
                  <a:pt x="1198589" y="48140"/>
                  <a:pt x="1241715" y="60824"/>
                  <a:pt x="1268352" y="65898"/>
                </a:cubicBezTo>
                <a:lnTo>
                  <a:pt x="1297526" y="65898"/>
                </a:lnTo>
                <a:cubicBezTo>
                  <a:pt x="1303868" y="24041"/>
                  <a:pt x="1336846" y="15162"/>
                  <a:pt x="1353336" y="15162"/>
                </a:cubicBezTo>
                <a:cubicBezTo>
                  <a:pt x="1369825" y="15162"/>
                  <a:pt x="1402804" y="24041"/>
                  <a:pt x="1409146" y="65898"/>
                </a:cubicBezTo>
                <a:lnTo>
                  <a:pt x="1438319" y="65898"/>
                </a:lnTo>
                <a:cubicBezTo>
                  <a:pt x="1464956" y="60824"/>
                  <a:pt x="1508082" y="46872"/>
                  <a:pt x="1555013" y="12625"/>
                </a:cubicBezTo>
                <a:cubicBezTo>
                  <a:pt x="1555013" y="12625"/>
                  <a:pt x="1645070" y="55751"/>
                  <a:pt x="1750348" y="65898"/>
                </a:cubicBezTo>
                <a:lnTo>
                  <a:pt x="2723220" y="65898"/>
                </a:lnTo>
                <a:lnTo>
                  <a:pt x="2723220" y="78582"/>
                </a:lnTo>
                <a:lnTo>
                  <a:pt x="2630626" y="78582"/>
                </a:lnTo>
                <a:lnTo>
                  <a:pt x="2630626" y="79851"/>
                </a:lnTo>
                <a:lnTo>
                  <a:pt x="1901289" y="78582"/>
                </a:lnTo>
                <a:lnTo>
                  <a:pt x="1790937" y="78582"/>
                </a:lnTo>
                <a:cubicBezTo>
                  <a:pt x="1670438" y="79851"/>
                  <a:pt x="1553745" y="131855"/>
                  <a:pt x="1553745" y="131855"/>
                </a:cubicBezTo>
                <a:cubicBezTo>
                  <a:pt x="1506813" y="96340"/>
                  <a:pt x="1463687" y="83656"/>
                  <a:pt x="1437051" y="78582"/>
                </a:cubicBezTo>
                <a:lnTo>
                  <a:pt x="1407877" y="78582"/>
                </a:lnTo>
                <a:cubicBezTo>
                  <a:pt x="1401535" y="119171"/>
                  <a:pt x="1369825" y="129319"/>
                  <a:pt x="1353336" y="129319"/>
                </a:cubicBezTo>
                <a:cubicBezTo>
                  <a:pt x="1336846" y="129319"/>
                  <a:pt x="1303868" y="121708"/>
                  <a:pt x="1297526" y="78582"/>
                </a:cubicBezTo>
                <a:lnTo>
                  <a:pt x="1268352" y="78582"/>
                </a:lnTo>
                <a:cubicBezTo>
                  <a:pt x="1241715" y="83656"/>
                  <a:pt x="1198589" y="97608"/>
                  <a:pt x="1151658" y="131855"/>
                </a:cubicBezTo>
                <a:cubicBezTo>
                  <a:pt x="1151658" y="131855"/>
                  <a:pt x="1036233" y="79851"/>
                  <a:pt x="914465" y="78582"/>
                </a:cubicBezTo>
                <a:lnTo>
                  <a:pt x="805382" y="78582"/>
                </a:lnTo>
                <a:lnTo>
                  <a:pt x="67167" y="78582"/>
                </a:lnTo>
                <a:lnTo>
                  <a:pt x="67167" y="78582"/>
                </a:lnTo>
                <a:close/>
              </a:path>
            </a:pathLst>
          </a:custGeom>
          <a:solidFill>
            <a:schemeClr val="bg2"/>
          </a:solidFill>
          <a:ln w="12641" cap="flat">
            <a:noFill/>
            <a:prstDash val="solid"/>
            <a:miter/>
          </a:ln>
        </p:spPr>
        <p:txBody>
          <a:bodyPr rtlCol="0" anchor="ctr"/>
          <a:lstStyle/>
          <a:p>
            <a:pPr rtl="0"/>
            <a:endParaRPr lang="es-ES" noProof="0"/>
          </a:p>
        </p:txBody>
      </p:sp>
      <p:sp>
        <p:nvSpPr>
          <p:cNvPr id="7" name="Título 1">
            <a:extLst>
              <a:ext uri="{FF2B5EF4-FFF2-40B4-BE49-F238E27FC236}">
                <a16:creationId xmlns:a16="http://schemas.microsoft.com/office/drawing/2014/main" id="{C3E8E02D-385B-477A-BAE1-4A97C6E9D720}"/>
              </a:ext>
            </a:extLst>
          </p:cNvPr>
          <p:cNvSpPr>
            <a:spLocks noGrp="1"/>
          </p:cNvSpPr>
          <p:nvPr>
            <p:ph type="title"/>
          </p:nvPr>
        </p:nvSpPr>
        <p:spPr>
          <a:xfrm>
            <a:off x="839788" y="908050"/>
            <a:ext cx="3932237" cy="1149350"/>
          </a:xfrm>
        </p:spPr>
        <p:txBody>
          <a:bodyPr rtlCol="0" anchor="b"/>
          <a:lstStyle>
            <a:lvl1pPr>
              <a:defRPr sz="3200"/>
            </a:lvl1pPr>
          </a:lstStyle>
          <a:p>
            <a:pPr rtl="0"/>
            <a:r>
              <a:rPr lang="es-ES" noProof="0" smtClean="0"/>
              <a:t>Haga clic para modificar el estilo de título del patrón</a:t>
            </a:r>
            <a:endParaRPr lang="es-ES" noProof="0"/>
          </a:p>
        </p:txBody>
      </p:sp>
      <p:sp>
        <p:nvSpPr>
          <p:cNvPr id="8" name="Marcador de texto 3">
            <a:extLst>
              <a:ext uri="{FF2B5EF4-FFF2-40B4-BE49-F238E27FC236}">
                <a16:creationId xmlns:a16="http://schemas.microsoft.com/office/drawing/2014/main" id="{E6CA7378-0B2D-435D-B34B-744CA89114AF}"/>
              </a:ext>
            </a:extLst>
          </p:cNvPr>
          <p:cNvSpPr>
            <a:spLocks noGrp="1"/>
          </p:cNvSpPr>
          <p:nvPr>
            <p:ph type="body" sz="half" idx="2" hasCustomPrompt="1"/>
          </p:nvPr>
        </p:nvSpPr>
        <p:spPr>
          <a:xfrm>
            <a:off x="839788" y="2353200"/>
            <a:ext cx="3932237" cy="3515787"/>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s-ES" noProof="0"/>
              <a:t>Editar estilos de texto del patrón</a:t>
            </a:r>
          </a:p>
        </p:txBody>
      </p:sp>
      <p:sp>
        <p:nvSpPr>
          <p:cNvPr id="9" name="Marcador de posición de imagen 2">
            <a:extLst>
              <a:ext uri="{FF2B5EF4-FFF2-40B4-BE49-F238E27FC236}">
                <a16:creationId xmlns:a16="http://schemas.microsoft.com/office/drawing/2014/main" id="{9A7D37A5-CD8F-499C-BFFD-2D0EB08556C3}"/>
              </a:ext>
            </a:extLst>
          </p:cNvPr>
          <p:cNvSpPr>
            <a:spLocks noGrp="1"/>
          </p:cNvSpPr>
          <p:nvPr>
            <p:ph type="pic" idx="1"/>
          </p:nvPr>
        </p:nvSpPr>
        <p:spPr>
          <a:xfrm>
            <a:off x="5183188" y="908051"/>
            <a:ext cx="6172200" cy="4953000"/>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s-ES" noProof="0" smtClean="0"/>
              <a:t>Haga clic en el icono para agregar una imagen</a:t>
            </a:r>
            <a:endParaRPr lang="es-ES" noProof="0"/>
          </a:p>
        </p:txBody>
      </p:sp>
    </p:spTree>
    <p:extLst>
      <p:ext uri="{BB962C8B-B14F-4D97-AF65-F5344CB8AC3E}">
        <p14:creationId xmlns:p14="http://schemas.microsoft.com/office/powerpoint/2010/main" val="818245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23336D-E3BE-45DB-B625-753732F9F7F0}"/>
              </a:ext>
            </a:extLst>
          </p:cNvPr>
          <p:cNvSpPr>
            <a:spLocks noGrp="1"/>
          </p:cNvSpPr>
          <p:nvPr>
            <p:ph type="title"/>
          </p:nvPr>
        </p:nvSpPr>
        <p:spPr/>
        <p:txBody>
          <a:bodyPr rtlCol="0"/>
          <a:lstStyle/>
          <a:p>
            <a:pPr rtl="0"/>
            <a:r>
              <a:rPr lang="es-ES" noProof="0" smtClean="0"/>
              <a:t>Haga clic para modificar el estilo de título del patrón</a:t>
            </a:r>
            <a:endParaRPr lang="es-ES" noProof="0"/>
          </a:p>
        </p:txBody>
      </p:sp>
      <p:sp>
        <p:nvSpPr>
          <p:cNvPr id="3" name="Marcador de fecha 2">
            <a:extLst>
              <a:ext uri="{FF2B5EF4-FFF2-40B4-BE49-F238E27FC236}">
                <a16:creationId xmlns:a16="http://schemas.microsoft.com/office/drawing/2014/main" id="{54C2EC4E-2A4D-4B8B-8C10-D8F4A649E564}"/>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A7027D07-F714-4E3C-97FC-7AB8C42FA927}"/>
              </a:ext>
            </a:extLst>
          </p:cNvPr>
          <p:cNvSpPr>
            <a:spLocks noGrp="1"/>
          </p:cNvSpPr>
          <p:nvPr>
            <p:ph type="ftr" sz="quarter" idx="11"/>
          </p:nvPr>
        </p:nvSpPr>
        <p:spPr/>
        <p:txBody>
          <a:bodyPr rtlCol="0"/>
          <a:lstStyle/>
          <a:p>
            <a:pPr rtl="0"/>
            <a:r>
              <a:rPr lang="es-ES" noProof="0"/>
              <a:t>AGREGAR UN PIE DE PÁGINA</a:t>
            </a:r>
          </a:p>
        </p:txBody>
      </p:sp>
      <p:sp>
        <p:nvSpPr>
          <p:cNvPr id="5" name="Marcador de número de diapositiva 4">
            <a:extLst>
              <a:ext uri="{FF2B5EF4-FFF2-40B4-BE49-F238E27FC236}">
                <a16:creationId xmlns:a16="http://schemas.microsoft.com/office/drawing/2014/main" id="{ADE3BA64-4F34-452B-AA1F-BB90A0F05EFD}"/>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Tree>
    <p:extLst>
      <p:ext uri="{BB962C8B-B14F-4D97-AF65-F5344CB8AC3E}">
        <p14:creationId xmlns:p14="http://schemas.microsoft.com/office/powerpoint/2010/main" val="11567737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D57916-404D-41BC-B080-9B6CBA9F95C2}"/>
              </a:ext>
            </a:extLst>
          </p:cNvPr>
          <p:cNvSpPr>
            <a:spLocks noGrp="1"/>
          </p:cNvSpPr>
          <p:nvPr>
            <p:ph type="title"/>
          </p:nvPr>
        </p:nvSpPr>
        <p:spPr/>
        <p:txBody>
          <a:bodyPr rtlCol="0"/>
          <a:lstStyle/>
          <a:p>
            <a:pPr rtl="0"/>
            <a:r>
              <a:rPr lang="es-ES" noProof="0" smtClean="0"/>
              <a:t>Haga clic para modificar el estilo de título del patrón</a:t>
            </a:r>
            <a:endParaRPr lang="es-ES" noProof="0"/>
          </a:p>
        </p:txBody>
      </p:sp>
      <p:sp>
        <p:nvSpPr>
          <p:cNvPr id="3" name="Marcador de fecha 2">
            <a:extLst>
              <a:ext uri="{FF2B5EF4-FFF2-40B4-BE49-F238E27FC236}">
                <a16:creationId xmlns:a16="http://schemas.microsoft.com/office/drawing/2014/main" id="{F920C85E-02E3-4F3E-8E6F-4467C6127090}"/>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952F5317-A8A3-406A-96EA-4BB58C35AFB2}"/>
              </a:ext>
            </a:extLst>
          </p:cNvPr>
          <p:cNvSpPr>
            <a:spLocks noGrp="1"/>
          </p:cNvSpPr>
          <p:nvPr>
            <p:ph type="ftr" sz="quarter" idx="11"/>
          </p:nvPr>
        </p:nvSpPr>
        <p:spPr/>
        <p:txBody>
          <a:bodyPr rtlCol="0"/>
          <a:lstStyle/>
          <a:p>
            <a:pPr rtl="0"/>
            <a:r>
              <a:rPr lang="es-ES" noProof="0"/>
              <a:t>AGREGAR UN PIE DE PÁGINA</a:t>
            </a:r>
          </a:p>
        </p:txBody>
      </p:sp>
      <p:sp>
        <p:nvSpPr>
          <p:cNvPr id="5" name="Marcador de número de diapositiva 4">
            <a:extLst>
              <a:ext uri="{FF2B5EF4-FFF2-40B4-BE49-F238E27FC236}">
                <a16:creationId xmlns:a16="http://schemas.microsoft.com/office/drawing/2014/main" id="{5B2A1141-BD97-42C5-A257-A2C0668A1BA8}"/>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Tree>
    <p:extLst>
      <p:ext uri="{BB962C8B-B14F-4D97-AF65-F5344CB8AC3E}">
        <p14:creationId xmlns:p14="http://schemas.microsoft.com/office/powerpoint/2010/main" val="3840421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Manual">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3" name="Marcador de texto 21">
            <a:extLst>
              <a:ext uri="{FF2B5EF4-FFF2-40B4-BE49-F238E27FC236}">
                <a16:creationId xmlns:a16="http://schemas.microsoft.com/office/drawing/2014/main" id="{F27BBFB4-84C4-42C9-9CB3-DFD801CEBF70}"/>
              </a:ext>
            </a:extLst>
          </p:cNvPr>
          <p:cNvSpPr>
            <a:spLocks noGrp="1"/>
          </p:cNvSpPr>
          <p:nvPr>
            <p:ph type="body" sz="quarter" idx="10" hasCustomPrompt="1"/>
          </p:nvPr>
        </p:nvSpPr>
        <p:spPr>
          <a:xfrm>
            <a:off x="679116" y="1815793"/>
            <a:ext cx="882686" cy="1092200"/>
          </a:xfrm>
        </p:spPr>
        <p:txBody>
          <a:bodyPr lIns="0" tIns="0" rIns="0" bIns="0" rtlCol="0">
            <a:noAutofit/>
          </a:bodyPr>
          <a:lstStyle>
            <a:lvl1pPr marL="0" indent="0">
              <a:buNone/>
              <a:defRPr sz="10000" b="1">
                <a:solidFill>
                  <a:schemeClr val="bg2"/>
                </a:solidFill>
                <a:latin typeface="+mj-lt"/>
              </a:defRPr>
            </a:lvl1pPr>
          </a:lstStyle>
          <a:p>
            <a:pPr lvl="0" rtl="0"/>
            <a:r>
              <a:rPr lang="es-ES" noProof="0"/>
              <a:t>1</a:t>
            </a:r>
          </a:p>
        </p:txBody>
      </p:sp>
      <p:sp>
        <p:nvSpPr>
          <p:cNvPr id="26" name="Marcador de texto 24">
            <a:extLst>
              <a:ext uri="{FF2B5EF4-FFF2-40B4-BE49-F238E27FC236}">
                <a16:creationId xmlns:a16="http://schemas.microsoft.com/office/drawing/2014/main" id="{C8BBE7AC-17E7-4828-A40C-39EED5284E6D}"/>
              </a:ext>
            </a:extLst>
          </p:cNvPr>
          <p:cNvSpPr>
            <a:spLocks noGrp="1"/>
          </p:cNvSpPr>
          <p:nvPr>
            <p:ph type="body" sz="quarter" idx="11" hasCustomPrompt="1"/>
          </p:nvPr>
        </p:nvSpPr>
        <p:spPr>
          <a:xfrm>
            <a:off x="1394409" y="1920003"/>
            <a:ext cx="3103110" cy="1032355"/>
          </a:xfrm>
        </p:spPr>
        <p:txBody>
          <a:bodyPr rtlCol="0">
            <a:noAutofit/>
          </a:bodyPr>
          <a:lstStyle>
            <a:lvl1pPr marL="0" indent="0">
              <a:lnSpc>
                <a:spcPct val="75000"/>
              </a:lnSpc>
              <a:spcBef>
                <a:spcPts val="600"/>
              </a:spcBef>
              <a:buNone/>
              <a:defRPr sz="4000" b="0">
                <a:solidFill>
                  <a:schemeClr val="tx2"/>
                </a:solidFill>
                <a:latin typeface="+mj-lt"/>
              </a:defRPr>
            </a:lvl1pPr>
          </a:lstStyle>
          <a:p>
            <a:pPr lvl="0" rtl="0"/>
            <a:r>
              <a:rPr lang="es-ES" noProof="0"/>
              <a:t>Editar estilos de texto del patrón</a:t>
            </a:r>
          </a:p>
        </p:txBody>
      </p:sp>
      <p:sp>
        <p:nvSpPr>
          <p:cNvPr id="33" name="Marcador de texto 21">
            <a:extLst>
              <a:ext uri="{FF2B5EF4-FFF2-40B4-BE49-F238E27FC236}">
                <a16:creationId xmlns:a16="http://schemas.microsoft.com/office/drawing/2014/main" id="{FC1057E8-2611-45B5-913B-82D301FE8A86}"/>
              </a:ext>
            </a:extLst>
          </p:cNvPr>
          <p:cNvSpPr>
            <a:spLocks noGrp="1"/>
          </p:cNvSpPr>
          <p:nvPr>
            <p:ph type="body" sz="quarter" idx="12" hasCustomPrompt="1"/>
          </p:nvPr>
        </p:nvSpPr>
        <p:spPr>
          <a:xfrm>
            <a:off x="4772516" y="1815793"/>
            <a:ext cx="882686" cy="1092200"/>
          </a:xfrm>
        </p:spPr>
        <p:txBody>
          <a:bodyPr lIns="0" tIns="0" rIns="0" bIns="0" rtlCol="0">
            <a:noAutofit/>
          </a:bodyPr>
          <a:lstStyle>
            <a:lvl1pPr marL="0" indent="0">
              <a:buNone/>
              <a:defRPr sz="10000" b="1">
                <a:solidFill>
                  <a:schemeClr val="bg2"/>
                </a:solidFill>
                <a:latin typeface="+mj-lt"/>
              </a:defRPr>
            </a:lvl1pPr>
          </a:lstStyle>
          <a:p>
            <a:pPr lvl="0" rtl="0"/>
            <a:r>
              <a:rPr lang="es-ES" noProof="0"/>
              <a:t>2</a:t>
            </a:r>
          </a:p>
        </p:txBody>
      </p:sp>
      <p:sp>
        <p:nvSpPr>
          <p:cNvPr id="34" name="Marcador de texto 24">
            <a:extLst>
              <a:ext uri="{FF2B5EF4-FFF2-40B4-BE49-F238E27FC236}">
                <a16:creationId xmlns:a16="http://schemas.microsoft.com/office/drawing/2014/main" id="{A65257E6-B10F-49C0-862A-53648E3F2D0B}"/>
              </a:ext>
            </a:extLst>
          </p:cNvPr>
          <p:cNvSpPr>
            <a:spLocks noGrp="1"/>
          </p:cNvSpPr>
          <p:nvPr>
            <p:ph type="body" sz="quarter" idx="13" hasCustomPrompt="1"/>
          </p:nvPr>
        </p:nvSpPr>
        <p:spPr>
          <a:xfrm>
            <a:off x="5558149" y="1920003"/>
            <a:ext cx="2243918" cy="1032355"/>
          </a:xfrm>
        </p:spPr>
        <p:txBody>
          <a:bodyPr rtlCol="0">
            <a:noAutofit/>
          </a:bodyPr>
          <a:lstStyle>
            <a:lvl1pPr marL="0" indent="0">
              <a:lnSpc>
                <a:spcPct val="75000"/>
              </a:lnSpc>
              <a:spcBef>
                <a:spcPts val="600"/>
              </a:spcBef>
              <a:buNone/>
              <a:defRPr sz="4000" b="0">
                <a:solidFill>
                  <a:schemeClr val="tx2"/>
                </a:solidFill>
                <a:latin typeface="+mj-lt"/>
              </a:defRPr>
            </a:lvl1pPr>
          </a:lstStyle>
          <a:p>
            <a:pPr lvl="0" rtl="0"/>
            <a:r>
              <a:rPr lang="es-ES" noProof="0"/>
              <a:t>Editar estilos de texto del patrón</a:t>
            </a:r>
          </a:p>
        </p:txBody>
      </p:sp>
      <p:sp>
        <p:nvSpPr>
          <p:cNvPr id="37" name="Marcador de texto 21">
            <a:extLst>
              <a:ext uri="{FF2B5EF4-FFF2-40B4-BE49-F238E27FC236}">
                <a16:creationId xmlns:a16="http://schemas.microsoft.com/office/drawing/2014/main" id="{83A147CC-1513-463A-8B07-CC14AEC845D9}"/>
              </a:ext>
            </a:extLst>
          </p:cNvPr>
          <p:cNvSpPr>
            <a:spLocks noGrp="1"/>
          </p:cNvSpPr>
          <p:nvPr>
            <p:ph type="body" sz="quarter" idx="14" hasCustomPrompt="1"/>
          </p:nvPr>
        </p:nvSpPr>
        <p:spPr>
          <a:xfrm>
            <a:off x="7858629" y="1833572"/>
            <a:ext cx="882686" cy="1092200"/>
          </a:xfrm>
        </p:spPr>
        <p:txBody>
          <a:bodyPr lIns="0" tIns="0" rIns="0" bIns="0" rtlCol="0">
            <a:noAutofit/>
          </a:bodyPr>
          <a:lstStyle>
            <a:lvl1pPr marL="0" indent="0">
              <a:buNone/>
              <a:defRPr sz="10000" b="1">
                <a:solidFill>
                  <a:schemeClr val="bg2"/>
                </a:solidFill>
                <a:latin typeface="+mj-lt"/>
              </a:defRPr>
            </a:lvl1pPr>
          </a:lstStyle>
          <a:p>
            <a:pPr lvl="0" rtl="0"/>
            <a:r>
              <a:rPr lang="es-ES" noProof="0"/>
              <a:t>3</a:t>
            </a:r>
          </a:p>
        </p:txBody>
      </p:sp>
      <p:sp>
        <p:nvSpPr>
          <p:cNvPr id="38" name="Marcador de texto 24">
            <a:extLst>
              <a:ext uri="{FF2B5EF4-FFF2-40B4-BE49-F238E27FC236}">
                <a16:creationId xmlns:a16="http://schemas.microsoft.com/office/drawing/2014/main" id="{BCE98261-6A42-49F1-B208-2E6C24DFCF83}"/>
              </a:ext>
            </a:extLst>
          </p:cNvPr>
          <p:cNvSpPr>
            <a:spLocks noGrp="1"/>
          </p:cNvSpPr>
          <p:nvPr>
            <p:ph type="body" sz="quarter" idx="15" hasCustomPrompt="1"/>
          </p:nvPr>
        </p:nvSpPr>
        <p:spPr>
          <a:xfrm>
            <a:off x="8644262" y="1937782"/>
            <a:ext cx="2959116" cy="1032355"/>
          </a:xfrm>
        </p:spPr>
        <p:txBody>
          <a:bodyPr rtlCol="0">
            <a:noAutofit/>
          </a:bodyPr>
          <a:lstStyle>
            <a:lvl1pPr marL="0" indent="0">
              <a:lnSpc>
                <a:spcPct val="75000"/>
              </a:lnSpc>
              <a:spcBef>
                <a:spcPts val="600"/>
              </a:spcBef>
              <a:buNone/>
              <a:defRPr sz="4000" b="0">
                <a:solidFill>
                  <a:schemeClr val="tx2"/>
                </a:solidFill>
                <a:latin typeface="+mj-lt"/>
              </a:defRPr>
            </a:lvl1pPr>
          </a:lstStyle>
          <a:p>
            <a:pPr lvl="0" rtl="0"/>
            <a:r>
              <a:rPr lang="es-ES" noProof="0"/>
              <a:t>Editar estilos de texto del patrón</a:t>
            </a:r>
          </a:p>
        </p:txBody>
      </p:sp>
      <p:sp>
        <p:nvSpPr>
          <p:cNvPr id="40" name="Marcador de texto 24">
            <a:extLst>
              <a:ext uri="{FF2B5EF4-FFF2-40B4-BE49-F238E27FC236}">
                <a16:creationId xmlns:a16="http://schemas.microsoft.com/office/drawing/2014/main" id="{937F4311-EBEC-44E3-8542-07503B54D770}"/>
              </a:ext>
            </a:extLst>
          </p:cNvPr>
          <p:cNvSpPr>
            <a:spLocks noGrp="1"/>
          </p:cNvSpPr>
          <p:nvPr>
            <p:ph type="body" sz="quarter" idx="16" hasCustomPrompt="1"/>
          </p:nvPr>
        </p:nvSpPr>
        <p:spPr>
          <a:xfrm>
            <a:off x="891723" y="3007741"/>
            <a:ext cx="1698625" cy="800100"/>
          </a:xfrm>
        </p:spPr>
        <p:txBody>
          <a:bodyPr rtlCol="0">
            <a:normAutofit/>
          </a:bodyPr>
          <a:lstStyle>
            <a:lvl1pPr marL="0" indent="0">
              <a:buNone/>
              <a:defRPr sz="1600" b="0">
                <a:solidFill>
                  <a:schemeClr val="tx1">
                    <a:lumMod val="75000"/>
                    <a:lumOff val="25000"/>
                  </a:schemeClr>
                </a:solidFill>
                <a:latin typeface="+mn-lt"/>
              </a:defRPr>
            </a:lvl1pPr>
          </a:lstStyle>
          <a:p>
            <a:pPr lvl="0" rtl="0"/>
            <a:r>
              <a:rPr lang="es-ES" noProof="0"/>
              <a:t>Editar estilos de texto del patrón</a:t>
            </a:r>
          </a:p>
        </p:txBody>
      </p:sp>
      <p:sp>
        <p:nvSpPr>
          <p:cNvPr id="43" name="Marcador de texto 24">
            <a:extLst>
              <a:ext uri="{FF2B5EF4-FFF2-40B4-BE49-F238E27FC236}">
                <a16:creationId xmlns:a16="http://schemas.microsoft.com/office/drawing/2014/main" id="{FED4B056-A42A-4115-B98D-177B9AFDABFE}"/>
              </a:ext>
            </a:extLst>
          </p:cNvPr>
          <p:cNvSpPr>
            <a:spLocks noGrp="1"/>
          </p:cNvSpPr>
          <p:nvPr>
            <p:ph type="body" sz="quarter" idx="17" hasCustomPrompt="1"/>
          </p:nvPr>
        </p:nvSpPr>
        <p:spPr>
          <a:xfrm>
            <a:off x="2590348" y="3007741"/>
            <a:ext cx="1698625" cy="800100"/>
          </a:xfrm>
        </p:spPr>
        <p:txBody>
          <a:bodyPr rtlCol="0">
            <a:normAutofit/>
          </a:bodyPr>
          <a:lstStyle>
            <a:lvl1pPr marL="0" indent="0">
              <a:buNone/>
              <a:defRPr sz="1600" b="0">
                <a:solidFill>
                  <a:schemeClr val="tx1">
                    <a:lumMod val="75000"/>
                    <a:lumOff val="25000"/>
                  </a:schemeClr>
                </a:solidFill>
                <a:latin typeface="+mn-lt"/>
              </a:defRPr>
            </a:lvl1pPr>
          </a:lstStyle>
          <a:p>
            <a:pPr lvl="0" rtl="0"/>
            <a:r>
              <a:rPr lang="es-ES" noProof="0"/>
              <a:t>Editar estilos de texto del patrón</a:t>
            </a:r>
          </a:p>
        </p:txBody>
      </p:sp>
      <p:sp>
        <p:nvSpPr>
          <p:cNvPr id="45" name="Marcador de texto 24">
            <a:extLst>
              <a:ext uri="{FF2B5EF4-FFF2-40B4-BE49-F238E27FC236}">
                <a16:creationId xmlns:a16="http://schemas.microsoft.com/office/drawing/2014/main" id="{2D359611-5488-43D7-A2A6-E60DB2E1D872}"/>
              </a:ext>
            </a:extLst>
          </p:cNvPr>
          <p:cNvSpPr>
            <a:spLocks noGrp="1"/>
          </p:cNvSpPr>
          <p:nvPr>
            <p:ph type="body" sz="quarter" idx="18" hasCustomPrompt="1"/>
          </p:nvPr>
        </p:nvSpPr>
        <p:spPr>
          <a:xfrm>
            <a:off x="4794793" y="3007741"/>
            <a:ext cx="1698625" cy="800100"/>
          </a:xfrm>
        </p:spPr>
        <p:txBody>
          <a:bodyPr rtlCol="0">
            <a:normAutofit/>
          </a:bodyPr>
          <a:lstStyle>
            <a:lvl1pPr marL="0" indent="0">
              <a:buNone/>
              <a:defRPr sz="1600" b="0">
                <a:solidFill>
                  <a:schemeClr val="tx1">
                    <a:lumMod val="75000"/>
                    <a:lumOff val="25000"/>
                  </a:schemeClr>
                </a:solidFill>
                <a:latin typeface="+mn-lt"/>
              </a:defRPr>
            </a:lvl1pPr>
          </a:lstStyle>
          <a:p>
            <a:pPr lvl="0" rtl="0"/>
            <a:r>
              <a:rPr lang="es-ES" noProof="0"/>
              <a:t>Editar estilos de texto del patrón</a:t>
            </a:r>
          </a:p>
        </p:txBody>
      </p:sp>
      <p:sp>
        <p:nvSpPr>
          <p:cNvPr id="46" name="Marcador de texto 24">
            <a:extLst>
              <a:ext uri="{FF2B5EF4-FFF2-40B4-BE49-F238E27FC236}">
                <a16:creationId xmlns:a16="http://schemas.microsoft.com/office/drawing/2014/main" id="{F2182E7C-B18B-4F73-B0D1-86196D992B18}"/>
              </a:ext>
            </a:extLst>
          </p:cNvPr>
          <p:cNvSpPr>
            <a:spLocks noGrp="1"/>
          </p:cNvSpPr>
          <p:nvPr>
            <p:ph type="body" sz="quarter" idx="19" hasCustomPrompt="1"/>
          </p:nvPr>
        </p:nvSpPr>
        <p:spPr>
          <a:xfrm>
            <a:off x="7876955" y="3006198"/>
            <a:ext cx="3726423" cy="800100"/>
          </a:xfrm>
        </p:spPr>
        <p:txBody>
          <a:bodyPr rtlCol="0">
            <a:normAutofit/>
          </a:bodyPr>
          <a:lstStyle>
            <a:lvl1pPr marL="0" indent="0">
              <a:buNone/>
              <a:defRPr sz="1600" b="0">
                <a:solidFill>
                  <a:schemeClr val="tx1">
                    <a:lumMod val="75000"/>
                    <a:lumOff val="25000"/>
                  </a:schemeClr>
                </a:solidFill>
                <a:latin typeface="+mn-lt"/>
              </a:defRPr>
            </a:lvl1pPr>
          </a:lstStyle>
          <a:p>
            <a:pPr lvl="0" rtl="0"/>
            <a:r>
              <a:rPr lang="es-ES" noProof="0"/>
              <a:t>Editar estilos de texto del patrón</a:t>
            </a:r>
          </a:p>
        </p:txBody>
      </p:sp>
      <p:sp>
        <p:nvSpPr>
          <p:cNvPr id="48" name="Marcador de texto 24">
            <a:extLst>
              <a:ext uri="{FF2B5EF4-FFF2-40B4-BE49-F238E27FC236}">
                <a16:creationId xmlns:a16="http://schemas.microsoft.com/office/drawing/2014/main" id="{3D51A445-889E-44A8-AF12-58BC161D148C}"/>
              </a:ext>
            </a:extLst>
          </p:cNvPr>
          <p:cNvSpPr>
            <a:spLocks noGrp="1"/>
          </p:cNvSpPr>
          <p:nvPr>
            <p:ph type="body" sz="quarter" idx="20" hasCustomPrompt="1"/>
          </p:nvPr>
        </p:nvSpPr>
        <p:spPr>
          <a:xfrm>
            <a:off x="1657040" y="5751926"/>
            <a:ext cx="8877920" cy="470478"/>
          </a:xfrm>
        </p:spPr>
        <p:txBody>
          <a:bodyPr rtlCol="0">
            <a:normAutofit/>
          </a:bodyPr>
          <a:lstStyle>
            <a:lvl1pPr marL="0" indent="0" algn="ctr">
              <a:buNone/>
              <a:defRPr sz="1600" b="0">
                <a:solidFill>
                  <a:schemeClr val="accent3"/>
                </a:solidFill>
                <a:latin typeface="+mn-lt"/>
              </a:defRPr>
            </a:lvl1pPr>
          </a:lstStyle>
          <a:p>
            <a:pPr lvl="0" rtl="0"/>
            <a:r>
              <a:rPr lang="es-ES" noProof="0"/>
              <a:t>Editar estilos de texto del patrón</a:t>
            </a:r>
          </a:p>
        </p:txBody>
      </p:sp>
      <p:sp>
        <p:nvSpPr>
          <p:cNvPr id="49" name="Marcador de texto 24">
            <a:extLst>
              <a:ext uri="{FF2B5EF4-FFF2-40B4-BE49-F238E27FC236}">
                <a16:creationId xmlns:a16="http://schemas.microsoft.com/office/drawing/2014/main" id="{358BC44E-644D-4E21-A055-1178CD0D2698}"/>
              </a:ext>
            </a:extLst>
          </p:cNvPr>
          <p:cNvSpPr>
            <a:spLocks noGrp="1"/>
          </p:cNvSpPr>
          <p:nvPr>
            <p:ph type="body" sz="quarter" idx="21" hasCustomPrompt="1"/>
          </p:nvPr>
        </p:nvSpPr>
        <p:spPr>
          <a:xfrm>
            <a:off x="4794791" y="4974002"/>
            <a:ext cx="2599199" cy="800100"/>
          </a:xfrm>
        </p:spPr>
        <p:txBody>
          <a:bodyPr rtlCol="0">
            <a:normAutofit/>
          </a:bodyPr>
          <a:lstStyle>
            <a:lvl1pPr marL="0" indent="0">
              <a:buNone/>
              <a:defRPr sz="1600" b="0">
                <a:solidFill>
                  <a:schemeClr val="accent1"/>
                </a:solidFill>
                <a:latin typeface="+mn-lt"/>
              </a:defRPr>
            </a:lvl1pPr>
          </a:lstStyle>
          <a:p>
            <a:pPr lvl="0" rtl="0"/>
            <a:r>
              <a:rPr lang="es-ES" noProof="0"/>
              <a:t>Editar estilos de texto del patrón</a:t>
            </a:r>
          </a:p>
        </p:txBody>
      </p:sp>
      <p:sp>
        <p:nvSpPr>
          <p:cNvPr id="50" name="Marcador de texto 24">
            <a:extLst>
              <a:ext uri="{FF2B5EF4-FFF2-40B4-BE49-F238E27FC236}">
                <a16:creationId xmlns:a16="http://schemas.microsoft.com/office/drawing/2014/main" id="{32C60917-FE9C-4C02-976E-9F4DF95F1614}"/>
              </a:ext>
            </a:extLst>
          </p:cNvPr>
          <p:cNvSpPr>
            <a:spLocks noGrp="1"/>
          </p:cNvSpPr>
          <p:nvPr>
            <p:ph type="body" sz="quarter" idx="22" hasCustomPrompt="1"/>
          </p:nvPr>
        </p:nvSpPr>
        <p:spPr>
          <a:xfrm>
            <a:off x="7890713" y="4974002"/>
            <a:ext cx="3712665" cy="800100"/>
          </a:xfrm>
        </p:spPr>
        <p:txBody>
          <a:bodyPr rtlCol="0">
            <a:normAutofit/>
          </a:bodyPr>
          <a:lstStyle>
            <a:lvl1pPr marL="0" indent="0">
              <a:buNone/>
              <a:defRPr sz="1600" b="0">
                <a:solidFill>
                  <a:schemeClr val="accent1"/>
                </a:solidFill>
                <a:latin typeface="+mn-lt"/>
              </a:defRPr>
            </a:lvl1pPr>
          </a:lstStyle>
          <a:p>
            <a:pPr lvl="0" rtl="0"/>
            <a:r>
              <a:rPr lang="es-ES" noProof="0"/>
              <a:t>Editar estilos de texto del patrón</a:t>
            </a:r>
          </a:p>
        </p:txBody>
      </p:sp>
      <p:sp>
        <p:nvSpPr>
          <p:cNvPr id="55" name="Marcador de posición de imagen 12">
            <a:extLst>
              <a:ext uri="{FF2B5EF4-FFF2-40B4-BE49-F238E27FC236}">
                <a16:creationId xmlns:a16="http://schemas.microsoft.com/office/drawing/2014/main" id="{2535BC4C-3D36-473A-B9EF-EC6F3BA67113}"/>
              </a:ext>
            </a:extLst>
          </p:cNvPr>
          <p:cNvSpPr>
            <a:spLocks noGrp="1"/>
          </p:cNvSpPr>
          <p:nvPr>
            <p:ph type="pic" sz="quarter" idx="37"/>
          </p:nvPr>
        </p:nvSpPr>
        <p:spPr>
          <a:xfrm>
            <a:off x="891723" y="3880614"/>
            <a:ext cx="1636776" cy="1618488"/>
          </a:xfrm>
        </p:spPr>
        <p:txBody>
          <a:bodyPr rtlCol="0" anchor="ctr" anchorCtr="0">
            <a:noAutofit/>
          </a:bodyPr>
          <a:lstStyle>
            <a:lvl1pPr marL="0" indent="0" algn="ctr">
              <a:buNone/>
              <a:defRPr sz="1400">
                <a:solidFill>
                  <a:schemeClr val="tx1">
                    <a:lumMod val="75000"/>
                    <a:lumOff val="25000"/>
                  </a:schemeClr>
                </a:solidFill>
              </a:defRPr>
            </a:lvl1pPr>
          </a:lstStyle>
          <a:p>
            <a:pPr rtl="0"/>
            <a:r>
              <a:rPr lang="es-ES" noProof="0" smtClean="0"/>
              <a:t>Haga clic en el icono para agregar una imagen</a:t>
            </a:r>
            <a:endParaRPr lang="es-ES" noProof="0"/>
          </a:p>
        </p:txBody>
      </p:sp>
      <p:sp>
        <p:nvSpPr>
          <p:cNvPr id="56" name="Marcador de posición de imagen 12">
            <a:extLst>
              <a:ext uri="{FF2B5EF4-FFF2-40B4-BE49-F238E27FC236}">
                <a16:creationId xmlns:a16="http://schemas.microsoft.com/office/drawing/2014/main" id="{A1E61843-0C1E-4581-98C1-C9247F7043AC}"/>
              </a:ext>
            </a:extLst>
          </p:cNvPr>
          <p:cNvSpPr>
            <a:spLocks noGrp="1"/>
          </p:cNvSpPr>
          <p:nvPr>
            <p:ph type="pic" sz="quarter" idx="38"/>
          </p:nvPr>
        </p:nvSpPr>
        <p:spPr>
          <a:xfrm>
            <a:off x="2590348" y="3880614"/>
            <a:ext cx="1636776" cy="1618488"/>
          </a:xfrm>
        </p:spPr>
        <p:txBody>
          <a:bodyPr rtlCol="0" anchor="ctr" anchorCtr="0">
            <a:noAutofit/>
          </a:bodyPr>
          <a:lstStyle>
            <a:lvl1pPr marL="0" indent="0" algn="ctr">
              <a:buNone/>
              <a:defRPr sz="1400">
                <a:solidFill>
                  <a:schemeClr val="tx1">
                    <a:lumMod val="75000"/>
                    <a:lumOff val="25000"/>
                  </a:schemeClr>
                </a:solidFill>
              </a:defRPr>
            </a:lvl1pPr>
          </a:lstStyle>
          <a:p>
            <a:pPr rtl="0"/>
            <a:r>
              <a:rPr lang="es-ES" noProof="0" smtClean="0"/>
              <a:t>Haga clic en el icono para agregar una imagen</a:t>
            </a:r>
            <a:endParaRPr lang="es-ES" noProof="0"/>
          </a:p>
        </p:txBody>
      </p:sp>
      <p:sp>
        <p:nvSpPr>
          <p:cNvPr id="57" name="Marcador de posición de imagen 12">
            <a:extLst>
              <a:ext uri="{FF2B5EF4-FFF2-40B4-BE49-F238E27FC236}">
                <a16:creationId xmlns:a16="http://schemas.microsoft.com/office/drawing/2014/main" id="{F3B39F0E-B245-4510-8C07-0EC29B83F1BA}"/>
              </a:ext>
            </a:extLst>
          </p:cNvPr>
          <p:cNvSpPr>
            <a:spLocks noGrp="1"/>
          </p:cNvSpPr>
          <p:nvPr>
            <p:ph type="pic" sz="quarter" idx="43"/>
          </p:nvPr>
        </p:nvSpPr>
        <p:spPr>
          <a:xfrm>
            <a:off x="4794792" y="3944782"/>
            <a:ext cx="2599199" cy="896112"/>
          </a:xfrm>
        </p:spPr>
        <p:txBody>
          <a:bodyPr rtlCol="0" anchor="ctr" anchorCtr="0">
            <a:noAutofit/>
          </a:bodyPr>
          <a:lstStyle>
            <a:lvl1pPr marL="0" indent="0" algn="ctr">
              <a:buNone/>
              <a:defRPr sz="1400">
                <a:solidFill>
                  <a:schemeClr val="tx1">
                    <a:lumMod val="75000"/>
                    <a:lumOff val="25000"/>
                  </a:schemeClr>
                </a:solidFill>
              </a:defRPr>
            </a:lvl1pPr>
          </a:lstStyle>
          <a:p>
            <a:pPr rtl="0"/>
            <a:r>
              <a:rPr lang="es-ES" noProof="0" smtClean="0"/>
              <a:t>Haga clic en el icono para agregar una imagen</a:t>
            </a:r>
            <a:endParaRPr lang="es-ES" noProof="0"/>
          </a:p>
        </p:txBody>
      </p:sp>
      <p:sp>
        <p:nvSpPr>
          <p:cNvPr id="58" name="Marcador de posición de imagen 9">
            <a:extLst>
              <a:ext uri="{FF2B5EF4-FFF2-40B4-BE49-F238E27FC236}">
                <a16:creationId xmlns:a16="http://schemas.microsoft.com/office/drawing/2014/main" id="{A9E755CD-1A38-4F75-A18E-2D31E4934C8A}"/>
              </a:ext>
            </a:extLst>
          </p:cNvPr>
          <p:cNvSpPr>
            <a:spLocks noGrp="1"/>
          </p:cNvSpPr>
          <p:nvPr>
            <p:ph type="pic" sz="quarter" idx="44"/>
          </p:nvPr>
        </p:nvSpPr>
        <p:spPr>
          <a:xfrm>
            <a:off x="7876955" y="3944782"/>
            <a:ext cx="2599200" cy="896400"/>
          </a:xfrm>
        </p:spPr>
        <p:txBody>
          <a:bodyPr rtlCol="0" anchor="ctr" anchorCtr="0">
            <a:normAutofit/>
          </a:bodyPr>
          <a:lstStyle>
            <a:lvl1pPr marL="0" indent="0" algn="ctr">
              <a:buNone/>
              <a:defRPr sz="1400">
                <a:solidFill>
                  <a:schemeClr val="tx1">
                    <a:lumMod val="75000"/>
                    <a:lumOff val="25000"/>
                  </a:schemeClr>
                </a:solidFill>
              </a:defRPr>
            </a:lvl1pPr>
          </a:lstStyle>
          <a:p>
            <a:pPr rtl="0"/>
            <a:r>
              <a:rPr lang="es-ES" noProof="0" smtClean="0"/>
              <a:t>Haga clic en el icono para agregar una imagen</a:t>
            </a:r>
            <a:endParaRPr lang="es-ES" noProof="0"/>
          </a:p>
        </p:txBody>
      </p:sp>
      <p:sp>
        <p:nvSpPr>
          <p:cNvPr id="2" name="Título 1">
            <a:extLst>
              <a:ext uri="{FF2B5EF4-FFF2-40B4-BE49-F238E27FC236}">
                <a16:creationId xmlns:a16="http://schemas.microsoft.com/office/drawing/2014/main" id="{1C750AC0-7255-417F-919C-19DF42857E05}"/>
              </a:ext>
            </a:extLst>
          </p:cNvPr>
          <p:cNvSpPr>
            <a:spLocks noGrp="1"/>
          </p:cNvSpPr>
          <p:nvPr>
            <p:ph type="title" hasCustomPrompt="1"/>
          </p:nvPr>
        </p:nvSpPr>
        <p:spPr>
          <a:xfrm>
            <a:off x="2141220" y="558203"/>
            <a:ext cx="7909560" cy="1069848"/>
          </a:xfrm>
          <a:noFill/>
        </p:spPr>
        <p:txBody>
          <a:bodyPr lIns="0" tIns="0" rIns="0" bIns="0" rtlCol="0">
            <a:normAutofit/>
          </a:bodyPr>
          <a:lstStyle>
            <a:lvl1pPr algn="ctr">
              <a:defRPr lang="ru-RU" sz="6000" b="0" kern="1200" dirty="0">
                <a:solidFill>
                  <a:schemeClr val="tx2"/>
                </a:solidFill>
                <a:latin typeface="+mj-lt"/>
                <a:ea typeface="+mj-ea"/>
                <a:cs typeface="+mj-cs"/>
              </a:defRPr>
            </a:lvl1pPr>
          </a:lstStyle>
          <a:p>
            <a:pPr rtl="0"/>
            <a:r>
              <a:rPr lang="es-ES" noProof="0"/>
              <a:t>Cómo usar esta plantilla</a:t>
            </a:r>
          </a:p>
        </p:txBody>
      </p:sp>
      <p:pic>
        <p:nvPicPr>
          <p:cNvPr id="21" name="Gráfico 20">
            <a:extLst>
              <a:ext uri="{FF2B5EF4-FFF2-40B4-BE49-F238E27FC236}">
                <a16:creationId xmlns:a16="http://schemas.microsoft.com/office/drawing/2014/main" id="{08EB3F0B-0F1D-42D2-B6C2-D4D6D82571E4}"/>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3608400" y="1568994"/>
            <a:ext cx="4975200" cy="114227"/>
          </a:xfrm>
          <a:prstGeom prst="rect">
            <a:avLst/>
          </a:prstGeom>
        </p:spPr>
      </p:pic>
    </p:spTree>
    <p:extLst>
      <p:ext uri="{BB962C8B-B14F-4D97-AF65-F5344CB8AC3E}">
        <p14:creationId xmlns:p14="http://schemas.microsoft.com/office/powerpoint/2010/main" val="3514683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divisoria">
    <p:spTree>
      <p:nvGrpSpPr>
        <p:cNvPr id="1" name=""/>
        <p:cNvGrpSpPr/>
        <p:nvPr/>
      </p:nvGrpSpPr>
      <p:grpSpPr>
        <a:xfrm>
          <a:off x="0" y="0"/>
          <a:ext cx="0" cy="0"/>
          <a:chOff x="0" y="0"/>
          <a:chExt cx="0" cy="0"/>
        </a:xfrm>
      </p:grpSpPr>
      <p:sp>
        <p:nvSpPr>
          <p:cNvPr id="9" name="Elipse 8">
            <a:extLst>
              <a:ext uri="{FF2B5EF4-FFF2-40B4-BE49-F238E27FC236}">
                <a16:creationId xmlns:a16="http://schemas.microsoft.com/office/drawing/2014/main" id="{4D6B2F7A-6215-4548-B8BA-BFBFA46660CF}"/>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2" name="Título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rtlCol="0"/>
          <a:lstStyle>
            <a:lvl1pPr algn="ctr">
              <a:defRPr b="0"/>
            </a:lvl1pPr>
          </a:lstStyle>
          <a:p>
            <a:pPr rtl="0"/>
            <a:r>
              <a:rPr lang="es-ES" noProof="0"/>
              <a:t>Diapositiva divisoria</a:t>
            </a:r>
          </a:p>
        </p:txBody>
      </p:sp>
      <p:sp>
        <p:nvSpPr>
          <p:cNvPr id="3" name="Marcador de fecha 2">
            <a:extLst>
              <a:ext uri="{FF2B5EF4-FFF2-40B4-BE49-F238E27FC236}">
                <a16:creationId xmlns:a16="http://schemas.microsoft.com/office/drawing/2014/main" id="{B516B06F-92DB-40BB-B026-E443732F67C8}"/>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11FF27C1-06BD-4F55-BB58-DC1D0892188F}"/>
              </a:ext>
            </a:extLst>
          </p:cNvPr>
          <p:cNvSpPr>
            <a:spLocks noGrp="1"/>
          </p:cNvSpPr>
          <p:nvPr>
            <p:ph type="ftr" sz="quarter" idx="11"/>
          </p:nvPr>
        </p:nvSpPr>
        <p:spPr/>
        <p:txBody>
          <a:bodyPr rtlCol="0"/>
          <a:lstStyle/>
          <a:p>
            <a:pPr rtl="0"/>
            <a:r>
              <a:rPr lang="es-ES" noProof="0"/>
              <a:t>AGREGAR UN PIE DE PÁGINA</a:t>
            </a:r>
          </a:p>
        </p:txBody>
      </p:sp>
      <p:sp>
        <p:nvSpPr>
          <p:cNvPr id="15" name="Gráfico 13">
            <a:extLst>
              <a:ext uri="{FF2B5EF4-FFF2-40B4-BE49-F238E27FC236}">
                <a16:creationId xmlns:a16="http://schemas.microsoft.com/office/drawing/2014/main" id="{6B7C1ECA-416B-4ED3-9B96-F05BED98E498}"/>
              </a:ext>
            </a:extLst>
          </p:cNvPr>
          <p:cNvSpPr/>
          <p:nvPr/>
        </p:nvSpPr>
        <p:spPr>
          <a:xfrm>
            <a:off x="4534478" y="1568994"/>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pPr rtl="0"/>
            <a:endParaRPr lang="es-ES" noProof="0"/>
          </a:p>
        </p:txBody>
      </p:sp>
      <p:sp>
        <p:nvSpPr>
          <p:cNvPr id="18" name="Marcador de texto 17">
            <a:extLst>
              <a:ext uri="{FF2B5EF4-FFF2-40B4-BE49-F238E27FC236}">
                <a16:creationId xmlns:a16="http://schemas.microsoft.com/office/drawing/2014/main" id="{4F134C5C-60EE-4E07-8A4F-120C1B5AA0AF}"/>
              </a:ext>
            </a:extLst>
          </p:cNvPr>
          <p:cNvSpPr>
            <a:spLocks noGrp="1"/>
          </p:cNvSpPr>
          <p:nvPr>
            <p:ph type="body" sz="quarter" idx="13" hasCustomPrompt="1"/>
          </p:nvPr>
        </p:nvSpPr>
        <p:spPr>
          <a:xfrm>
            <a:off x="838200" y="1874839"/>
            <a:ext cx="10515600" cy="476476"/>
          </a:xfrm>
        </p:spPr>
        <p:txBody>
          <a:bodyPr rtlCol="0">
            <a:normAutofit/>
          </a:bodyPr>
          <a:lstStyle>
            <a:lvl1pPr marL="0" indent="0" algn="ctr">
              <a:buNone/>
              <a:defRPr sz="1800"/>
            </a:lvl1pPr>
            <a:lvl2pPr>
              <a:defRPr sz="1800"/>
            </a:lvl2pPr>
            <a:lvl3pPr>
              <a:defRPr sz="1800"/>
            </a:lvl3pPr>
            <a:lvl4pPr>
              <a:defRPr sz="1800"/>
            </a:lvl4pPr>
            <a:lvl5pPr>
              <a:defRPr sz="1800"/>
            </a:lvl5pPr>
          </a:lstStyle>
          <a:p>
            <a:pPr lvl="0" rtl="0"/>
            <a:r>
              <a:rPr lang="es-ES" noProof="0"/>
              <a:t>EDITAR ESTILOS DE TEXTO DEL PATRÓN</a:t>
            </a:r>
          </a:p>
        </p:txBody>
      </p:sp>
      <p:sp>
        <p:nvSpPr>
          <p:cNvPr id="20" name="Marcador de posición de imagen 19">
            <a:extLst>
              <a:ext uri="{FF2B5EF4-FFF2-40B4-BE49-F238E27FC236}">
                <a16:creationId xmlns:a16="http://schemas.microsoft.com/office/drawing/2014/main" id="{C71C2E69-8C3C-4E87-BC9D-9810F56121BC}"/>
              </a:ext>
            </a:extLst>
          </p:cNvPr>
          <p:cNvSpPr>
            <a:spLocks noGrp="1"/>
          </p:cNvSpPr>
          <p:nvPr>
            <p:ph type="pic" sz="quarter" idx="14"/>
          </p:nvPr>
        </p:nvSpPr>
        <p:spPr>
          <a:xfrm>
            <a:off x="0" y="2483223"/>
            <a:ext cx="12192000" cy="3465576"/>
          </a:xfrm>
        </p:spPr>
        <p:txBody>
          <a:bodyPr rtlCol="0" anchor="ctr" anchorCtr="0">
            <a:normAutofit/>
          </a:bodyPr>
          <a:lstStyle>
            <a:lvl1pPr marL="0" indent="0" algn="ctr">
              <a:buNone/>
              <a:defRPr sz="1400"/>
            </a:lvl1pPr>
          </a:lstStyle>
          <a:p>
            <a:pPr rtl="0"/>
            <a:r>
              <a:rPr lang="es-ES" noProof="0" smtClean="0"/>
              <a:t>Haga clic en el icono para agregar una imagen</a:t>
            </a:r>
            <a:endParaRPr lang="es-ES" noProof="0"/>
          </a:p>
        </p:txBody>
      </p:sp>
    </p:spTree>
    <p:extLst>
      <p:ext uri="{BB962C8B-B14F-4D97-AF65-F5344CB8AC3E}">
        <p14:creationId xmlns:p14="http://schemas.microsoft.com/office/powerpoint/2010/main" val="1597739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y contenido con imagen">
    <p:spTree>
      <p:nvGrpSpPr>
        <p:cNvPr id="1" name=""/>
        <p:cNvGrpSpPr/>
        <p:nvPr/>
      </p:nvGrpSpPr>
      <p:grpSpPr>
        <a:xfrm>
          <a:off x="0" y="0"/>
          <a:ext cx="0" cy="0"/>
          <a:chOff x="0" y="0"/>
          <a:chExt cx="0" cy="0"/>
        </a:xfrm>
      </p:grpSpPr>
      <p:sp>
        <p:nvSpPr>
          <p:cNvPr id="10" name="Elipse 9">
            <a:extLst>
              <a:ext uri="{FF2B5EF4-FFF2-40B4-BE49-F238E27FC236}">
                <a16:creationId xmlns:a16="http://schemas.microsoft.com/office/drawing/2014/main" id="{DFFF6C81-E769-CE4D-B9C0-858E073D198E}"/>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371695AE-7720-4633-B467-CD5DD1A9EC27}"/>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2" name="Título 1">
            <a:extLst>
              <a:ext uri="{FF2B5EF4-FFF2-40B4-BE49-F238E27FC236}">
                <a16:creationId xmlns:a16="http://schemas.microsoft.com/office/drawing/2014/main" id="{94940C99-75CB-4A48-894F-EA35F7C9189E}"/>
              </a:ext>
            </a:extLst>
          </p:cNvPr>
          <p:cNvSpPr>
            <a:spLocks noGrp="1"/>
          </p:cNvSpPr>
          <p:nvPr>
            <p:ph type="title" hasCustomPrompt="1"/>
          </p:nvPr>
        </p:nvSpPr>
        <p:spPr>
          <a:xfrm>
            <a:off x="6924536" y="922103"/>
            <a:ext cx="4257905" cy="1325563"/>
          </a:xfrm>
        </p:spPr>
        <p:txBody>
          <a:bodyPr rtlCol="0"/>
          <a:lstStyle>
            <a:lvl1pPr>
              <a:defRPr b="0"/>
            </a:lvl1pPr>
          </a:lstStyle>
          <a:p>
            <a:pPr rtl="0"/>
            <a:r>
              <a:rPr lang="es-ES" noProof="0"/>
              <a:t>Diseño de texto 1</a:t>
            </a:r>
          </a:p>
        </p:txBody>
      </p:sp>
      <p:sp>
        <p:nvSpPr>
          <p:cNvPr id="4" name="Marcador de pie de página 3">
            <a:extLst>
              <a:ext uri="{FF2B5EF4-FFF2-40B4-BE49-F238E27FC236}">
                <a16:creationId xmlns:a16="http://schemas.microsoft.com/office/drawing/2014/main" id="{C97E3AD6-C295-45C8-8FC7-AD342840364A}"/>
              </a:ext>
            </a:extLst>
          </p:cNvPr>
          <p:cNvSpPr>
            <a:spLocks noGrp="1"/>
          </p:cNvSpPr>
          <p:nvPr>
            <p:ph type="ftr" sz="quarter" idx="11"/>
          </p:nvPr>
        </p:nvSpPr>
        <p:spPr/>
        <p:txBody>
          <a:bodyPr rtlCol="0"/>
          <a:lstStyle/>
          <a:p>
            <a:pPr rtl="0"/>
            <a:r>
              <a:rPr lang="es-ES" noProof="0"/>
              <a:t>AGREGAR UN PIE DE PÁGINA</a:t>
            </a:r>
          </a:p>
        </p:txBody>
      </p:sp>
      <p:sp>
        <p:nvSpPr>
          <p:cNvPr id="6" name="Marcador de texto 14">
            <a:extLst>
              <a:ext uri="{FF2B5EF4-FFF2-40B4-BE49-F238E27FC236}">
                <a16:creationId xmlns:a16="http://schemas.microsoft.com/office/drawing/2014/main" id="{780797F8-0544-4DFB-8D2C-CC50CB7F4AAD}"/>
              </a:ext>
            </a:extLst>
          </p:cNvPr>
          <p:cNvSpPr>
            <a:spLocks noGrp="1"/>
          </p:cNvSpPr>
          <p:nvPr>
            <p:ph type="body" sz="quarter" idx="13" hasCustomPrompt="1"/>
          </p:nvPr>
        </p:nvSpPr>
        <p:spPr>
          <a:xfrm>
            <a:off x="6663282" y="2384295"/>
            <a:ext cx="4519159" cy="639683"/>
          </a:xfrm>
        </p:spPr>
        <p:txBody>
          <a:bodyPr rtlCol="0">
            <a:normAutofit/>
          </a:bodyPr>
          <a:lstStyle>
            <a:lvl1pPr marL="0" indent="0">
              <a:buNone/>
              <a:defRPr sz="1800" b="0" i="0"/>
            </a:lvl1pPr>
          </a:lstStyle>
          <a:p>
            <a:pPr lvl="0" rtl="0"/>
            <a:r>
              <a:rPr lang="es-ES" noProof="0"/>
              <a:t>EDITAR ESTILOS DE TEXTO DEL PATRÓN</a:t>
            </a:r>
          </a:p>
        </p:txBody>
      </p:sp>
      <p:sp>
        <p:nvSpPr>
          <p:cNvPr id="7" name="Marcador de texto 14">
            <a:extLst>
              <a:ext uri="{FF2B5EF4-FFF2-40B4-BE49-F238E27FC236}">
                <a16:creationId xmlns:a16="http://schemas.microsoft.com/office/drawing/2014/main" id="{F7A942D6-FCE6-4DCD-BD15-F6399EC2A21E}"/>
              </a:ext>
            </a:extLst>
          </p:cNvPr>
          <p:cNvSpPr>
            <a:spLocks noGrp="1"/>
          </p:cNvSpPr>
          <p:nvPr>
            <p:ph type="body" sz="quarter" idx="14" hasCustomPrompt="1"/>
          </p:nvPr>
        </p:nvSpPr>
        <p:spPr>
          <a:xfrm>
            <a:off x="6474599" y="3173534"/>
            <a:ext cx="4707842" cy="2588637"/>
          </a:xfrm>
        </p:spPr>
        <p:txBody>
          <a:bodyPr rtlCol="0">
            <a:normAutofit/>
          </a:bodyPr>
          <a:lstStyle>
            <a:lvl1pPr marL="180000" indent="-180000">
              <a:spcBef>
                <a:spcPts val="600"/>
              </a:spcBef>
              <a:buClr>
                <a:schemeClr val="bg2"/>
              </a:buClr>
              <a:buFont typeface="Arial" panose="020B0604020202020204" pitchFamily="34" charset="0"/>
              <a:buChar char="•"/>
              <a:defRPr sz="1600" b="0" i="0">
                <a:solidFill>
                  <a:schemeClr val="tx1">
                    <a:lumMod val="75000"/>
                    <a:lumOff val="25000"/>
                  </a:schemeClr>
                </a:solidFill>
              </a:defRPr>
            </a:lvl1pPr>
          </a:lstStyle>
          <a:p>
            <a:pPr lvl="0" rtl="0"/>
            <a:r>
              <a:rPr lang="es-ES" noProof="0"/>
              <a:t>Editar estilos de texto del patrón</a:t>
            </a:r>
          </a:p>
        </p:txBody>
      </p:sp>
      <p:sp>
        <p:nvSpPr>
          <p:cNvPr id="9" name="Gráfico 13">
            <a:extLst>
              <a:ext uri="{FF2B5EF4-FFF2-40B4-BE49-F238E27FC236}">
                <a16:creationId xmlns:a16="http://schemas.microsoft.com/office/drawing/2014/main" id="{BE348D43-6DEE-4E32-B9F5-235CB8EC9257}"/>
              </a:ext>
            </a:extLst>
          </p:cNvPr>
          <p:cNvSpPr/>
          <p:nvPr userDrawn="1"/>
        </p:nvSpPr>
        <p:spPr>
          <a:xfrm>
            <a:off x="7059964" y="2076985"/>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pPr rtl="0"/>
            <a:endParaRPr lang="es-ES" noProof="0"/>
          </a:p>
        </p:txBody>
      </p:sp>
      <p:sp>
        <p:nvSpPr>
          <p:cNvPr id="12" name="Marcador de posición de imagen 11">
            <a:extLst>
              <a:ext uri="{FF2B5EF4-FFF2-40B4-BE49-F238E27FC236}">
                <a16:creationId xmlns:a16="http://schemas.microsoft.com/office/drawing/2014/main" id="{32A28410-C401-4876-8DE7-D0EFCDE41D2C}"/>
              </a:ext>
            </a:extLst>
          </p:cNvPr>
          <p:cNvSpPr>
            <a:spLocks noGrp="1"/>
          </p:cNvSpPr>
          <p:nvPr>
            <p:ph type="pic" sz="quarter" idx="15"/>
          </p:nvPr>
        </p:nvSpPr>
        <p:spPr>
          <a:xfrm>
            <a:off x="911224" y="0"/>
            <a:ext cx="4626864" cy="6858000"/>
          </a:xfrm>
        </p:spPr>
        <p:txBody>
          <a:bodyPr rtlCol="0" anchor="ctr" anchorCtr="0">
            <a:normAutofit/>
          </a:bodyPr>
          <a:lstStyle>
            <a:lvl1pPr marL="0" indent="0" algn="ctr">
              <a:buNone/>
              <a:defRPr sz="1400"/>
            </a:lvl1pPr>
          </a:lstStyle>
          <a:p>
            <a:pPr rtl="0"/>
            <a:r>
              <a:rPr lang="es-ES" noProof="0" smtClean="0"/>
              <a:t>Haga clic en el icono para agregar una imagen</a:t>
            </a:r>
            <a:endParaRPr lang="es-ES" noProof="0"/>
          </a:p>
        </p:txBody>
      </p:sp>
    </p:spTree>
    <p:extLst>
      <p:ext uri="{BB962C8B-B14F-4D97-AF65-F5344CB8AC3E}">
        <p14:creationId xmlns:p14="http://schemas.microsoft.com/office/powerpoint/2010/main" val="1755848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de contenido">
    <p:spTree>
      <p:nvGrpSpPr>
        <p:cNvPr id="1" name=""/>
        <p:cNvGrpSpPr/>
        <p:nvPr/>
      </p:nvGrpSpPr>
      <p:grpSpPr>
        <a:xfrm>
          <a:off x="0" y="0"/>
          <a:ext cx="0" cy="0"/>
          <a:chOff x="0" y="0"/>
          <a:chExt cx="0" cy="0"/>
        </a:xfrm>
      </p:grpSpPr>
      <p:sp>
        <p:nvSpPr>
          <p:cNvPr id="11" name="Elipse 10">
            <a:extLst>
              <a:ext uri="{FF2B5EF4-FFF2-40B4-BE49-F238E27FC236}">
                <a16:creationId xmlns:a16="http://schemas.microsoft.com/office/drawing/2014/main" id="{275CB319-C744-E641-8907-1470D3DF159D}"/>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EAAFC21D-31CF-420D-A654-B62708C71952}"/>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2" name="Título 1">
            <a:extLst>
              <a:ext uri="{FF2B5EF4-FFF2-40B4-BE49-F238E27FC236}">
                <a16:creationId xmlns:a16="http://schemas.microsoft.com/office/drawing/2014/main" id="{F5D078D9-85B9-4D7C-BCDC-31053365B378}"/>
              </a:ext>
            </a:extLst>
          </p:cNvPr>
          <p:cNvSpPr>
            <a:spLocks noGrp="1"/>
          </p:cNvSpPr>
          <p:nvPr>
            <p:ph type="title" hasCustomPrompt="1"/>
          </p:nvPr>
        </p:nvSpPr>
        <p:spPr>
          <a:xfrm>
            <a:off x="1172027" y="3938140"/>
            <a:ext cx="4430485" cy="893080"/>
          </a:xfrm>
        </p:spPr>
        <p:txBody>
          <a:bodyPr rtlCol="0"/>
          <a:lstStyle>
            <a:lvl1pPr algn="ctr">
              <a:defRPr b="0"/>
            </a:lvl1pPr>
          </a:lstStyle>
          <a:p>
            <a:pPr rtl="0"/>
            <a:r>
              <a:rPr lang="es-ES" noProof="0"/>
              <a:t>Diseño de texto 2</a:t>
            </a:r>
          </a:p>
        </p:txBody>
      </p:sp>
      <p:sp>
        <p:nvSpPr>
          <p:cNvPr id="3" name="Marcador de fecha 2">
            <a:extLst>
              <a:ext uri="{FF2B5EF4-FFF2-40B4-BE49-F238E27FC236}">
                <a16:creationId xmlns:a16="http://schemas.microsoft.com/office/drawing/2014/main" id="{5F5253D9-2D52-4F01-9ED9-4E2A3C0E6A1B}"/>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D3BDB2FC-0867-44DF-98D6-C443802B8C26}"/>
              </a:ext>
            </a:extLst>
          </p:cNvPr>
          <p:cNvSpPr>
            <a:spLocks noGrp="1"/>
          </p:cNvSpPr>
          <p:nvPr>
            <p:ph type="ftr" sz="quarter" idx="11"/>
          </p:nvPr>
        </p:nvSpPr>
        <p:spPr/>
        <p:txBody>
          <a:bodyPr rtlCol="0"/>
          <a:lstStyle/>
          <a:p>
            <a:pPr rtl="0"/>
            <a:r>
              <a:rPr lang="es-ES" noProof="0"/>
              <a:t>AGREGAR UN PIE DE PÁGINA</a:t>
            </a:r>
          </a:p>
        </p:txBody>
      </p:sp>
      <p:sp>
        <p:nvSpPr>
          <p:cNvPr id="7" name="Marcador de posición de imagen 6">
            <a:extLst>
              <a:ext uri="{FF2B5EF4-FFF2-40B4-BE49-F238E27FC236}">
                <a16:creationId xmlns:a16="http://schemas.microsoft.com/office/drawing/2014/main" id="{2E25E660-4559-4CC8-852F-94402A454C17}"/>
              </a:ext>
            </a:extLst>
          </p:cNvPr>
          <p:cNvSpPr>
            <a:spLocks noGrp="1"/>
          </p:cNvSpPr>
          <p:nvPr>
            <p:ph type="pic" sz="quarter" idx="13"/>
          </p:nvPr>
        </p:nvSpPr>
        <p:spPr>
          <a:xfrm>
            <a:off x="0" y="797608"/>
            <a:ext cx="12192000" cy="2843784"/>
          </a:xfrm>
        </p:spPr>
        <p:txBody>
          <a:bodyPr rtlCol="0" anchor="ctr" anchorCtr="0">
            <a:normAutofit/>
          </a:bodyPr>
          <a:lstStyle>
            <a:lvl1pPr marL="0" indent="0" algn="ctr">
              <a:buNone/>
              <a:defRPr sz="1400"/>
            </a:lvl1pPr>
          </a:lstStyle>
          <a:p>
            <a:pPr rtl="0"/>
            <a:r>
              <a:rPr lang="es-ES" noProof="0" smtClean="0"/>
              <a:t>Haga clic en el icono para agregar una imagen</a:t>
            </a:r>
            <a:endParaRPr lang="es-ES" noProof="0"/>
          </a:p>
        </p:txBody>
      </p:sp>
      <p:sp>
        <p:nvSpPr>
          <p:cNvPr id="9" name="Gráfico 13">
            <a:extLst>
              <a:ext uri="{FF2B5EF4-FFF2-40B4-BE49-F238E27FC236}">
                <a16:creationId xmlns:a16="http://schemas.microsoft.com/office/drawing/2014/main" id="{A4B61220-F8A1-4859-BA99-F5EC0CC36B0F}"/>
              </a:ext>
            </a:extLst>
          </p:cNvPr>
          <p:cNvSpPr/>
          <p:nvPr userDrawn="1"/>
        </p:nvSpPr>
        <p:spPr>
          <a:xfrm>
            <a:off x="1825747" y="4882453"/>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pPr rtl="0"/>
            <a:endParaRPr lang="es-ES" noProof="0"/>
          </a:p>
        </p:txBody>
      </p:sp>
      <p:sp>
        <p:nvSpPr>
          <p:cNvPr id="10" name="Marcador de texto 14">
            <a:extLst>
              <a:ext uri="{FF2B5EF4-FFF2-40B4-BE49-F238E27FC236}">
                <a16:creationId xmlns:a16="http://schemas.microsoft.com/office/drawing/2014/main" id="{1A39E620-8448-42D8-85B7-A6BF45A2FBDD}"/>
              </a:ext>
            </a:extLst>
          </p:cNvPr>
          <p:cNvSpPr>
            <a:spLocks noGrp="1"/>
          </p:cNvSpPr>
          <p:nvPr>
            <p:ph type="body" sz="quarter" idx="14" hasCustomPrompt="1"/>
          </p:nvPr>
        </p:nvSpPr>
        <p:spPr>
          <a:xfrm>
            <a:off x="1172027" y="5192860"/>
            <a:ext cx="4430485" cy="639683"/>
          </a:xfrm>
        </p:spPr>
        <p:txBody>
          <a:bodyPr rtlCol="0">
            <a:normAutofit/>
          </a:bodyPr>
          <a:lstStyle>
            <a:lvl1pPr marL="0" indent="0" algn="ctr">
              <a:buNone/>
              <a:defRPr sz="1800" b="0" i="0"/>
            </a:lvl1pPr>
          </a:lstStyle>
          <a:p>
            <a:pPr lvl="0" rtl="0"/>
            <a:r>
              <a:rPr lang="es-ES" noProof="0"/>
              <a:t>EDITAR ESTILOS DE TEXTO DEL PATRÓN</a:t>
            </a:r>
          </a:p>
        </p:txBody>
      </p:sp>
      <p:sp>
        <p:nvSpPr>
          <p:cNvPr id="12" name="Marcador de texto 14">
            <a:extLst>
              <a:ext uri="{FF2B5EF4-FFF2-40B4-BE49-F238E27FC236}">
                <a16:creationId xmlns:a16="http://schemas.microsoft.com/office/drawing/2014/main" id="{F2FF44AF-6A6B-4742-B58D-DF26808AFD83}"/>
              </a:ext>
            </a:extLst>
          </p:cNvPr>
          <p:cNvSpPr>
            <a:spLocks noGrp="1"/>
          </p:cNvSpPr>
          <p:nvPr>
            <p:ph type="body" sz="quarter" idx="15" hasCustomPrompt="1"/>
          </p:nvPr>
        </p:nvSpPr>
        <p:spPr>
          <a:xfrm>
            <a:off x="6474599" y="4064000"/>
            <a:ext cx="4545374" cy="1698171"/>
          </a:xfrm>
        </p:spPr>
        <p:txBody>
          <a:bodyPr rtlCol="0">
            <a:normAutofit/>
          </a:bodyPr>
          <a:lstStyle>
            <a:lvl1pPr marL="180000" indent="-180000">
              <a:spcBef>
                <a:spcPts val="600"/>
              </a:spcBef>
              <a:buClr>
                <a:schemeClr val="bg2"/>
              </a:buClr>
              <a:buFont typeface="Arial" panose="020B0604020202020204" pitchFamily="34" charset="0"/>
              <a:buChar char="•"/>
              <a:defRPr sz="1600" b="0" i="0">
                <a:solidFill>
                  <a:schemeClr val="tx1">
                    <a:lumMod val="75000"/>
                    <a:lumOff val="25000"/>
                  </a:schemeClr>
                </a:solidFill>
              </a:defRPr>
            </a:lvl1pPr>
          </a:lstStyle>
          <a:p>
            <a:pPr lvl="0" rtl="0"/>
            <a:r>
              <a:rPr lang="es-ES" noProof="0"/>
              <a:t>Editar estilos de texto del patrón</a:t>
            </a:r>
          </a:p>
        </p:txBody>
      </p:sp>
    </p:spTree>
    <p:extLst>
      <p:ext uri="{BB962C8B-B14F-4D97-AF65-F5344CB8AC3E}">
        <p14:creationId xmlns:p14="http://schemas.microsoft.com/office/powerpoint/2010/main" val="4249325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seño de la sección dos">
    <p:spTree>
      <p:nvGrpSpPr>
        <p:cNvPr id="1" name=""/>
        <p:cNvGrpSpPr/>
        <p:nvPr/>
      </p:nvGrpSpPr>
      <p:grpSpPr>
        <a:xfrm>
          <a:off x="0" y="0"/>
          <a:ext cx="0" cy="0"/>
          <a:chOff x="0" y="0"/>
          <a:chExt cx="0" cy="0"/>
        </a:xfrm>
      </p:grpSpPr>
      <p:sp>
        <p:nvSpPr>
          <p:cNvPr id="14" name="Elipse 13">
            <a:extLst>
              <a:ext uri="{FF2B5EF4-FFF2-40B4-BE49-F238E27FC236}">
                <a16:creationId xmlns:a16="http://schemas.microsoft.com/office/drawing/2014/main" id="{213AAFFC-6E5A-D44A-ADBF-E9D307CE6349}"/>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72DABAFE-C077-44F7-8606-FCEAD364C173}"/>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3" name="Marcador de fecha 2">
            <a:extLst>
              <a:ext uri="{FF2B5EF4-FFF2-40B4-BE49-F238E27FC236}">
                <a16:creationId xmlns:a16="http://schemas.microsoft.com/office/drawing/2014/main" id="{F8D0EF65-ABFF-4900-A2AD-12A8C47ECC15}"/>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D1E8D827-86E9-4228-B43C-616FE3F73BC2}"/>
              </a:ext>
            </a:extLst>
          </p:cNvPr>
          <p:cNvSpPr>
            <a:spLocks noGrp="1"/>
          </p:cNvSpPr>
          <p:nvPr>
            <p:ph type="ftr" sz="quarter" idx="11"/>
          </p:nvPr>
        </p:nvSpPr>
        <p:spPr/>
        <p:txBody>
          <a:bodyPr rtlCol="0"/>
          <a:lstStyle/>
          <a:p>
            <a:pPr rtl="0"/>
            <a:r>
              <a:rPr lang="es-ES" noProof="0"/>
              <a:t>AGREGAR UN PIE DE PÁGINA</a:t>
            </a:r>
          </a:p>
        </p:txBody>
      </p:sp>
      <p:sp>
        <p:nvSpPr>
          <p:cNvPr id="7" name="Marcador de texto 2">
            <a:extLst>
              <a:ext uri="{FF2B5EF4-FFF2-40B4-BE49-F238E27FC236}">
                <a16:creationId xmlns:a16="http://schemas.microsoft.com/office/drawing/2014/main" id="{D2BEBEF9-0DCC-4DA2-9828-D5A83238CD9F}"/>
              </a:ext>
            </a:extLst>
          </p:cNvPr>
          <p:cNvSpPr>
            <a:spLocks noGrp="1"/>
          </p:cNvSpPr>
          <p:nvPr>
            <p:ph type="body" idx="1" hasCustomPrompt="1"/>
          </p:nvPr>
        </p:nvSpPr>
        <p:spPr>
          <a:xfrm>
            <a:off x="2067340" y="2738211"/>
            <a:ext cx="4183650" cy="454353"/>
          </a:xfrm>
        </p:spPr>
        <p:txBody>
          <a:bodyPr rtlCol="0">
            <a:noAutofit/>
          </a:bodyPr>
          <a:lstStyle>
            <a:lvl1pPr marL="0" indent="0">
              <a:buNone/>
              <a:defRPr sz="40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Título de la sección 1</a:t>
            </a:r>
          </a:p>
        </p:txBody>
      </p:sp>
      <p:sp>
        <p:nvSpPr>
          <p:cNvPr id="8" name="Marcador de texto 26">
            <a:extLst>
              <a:ext uri="{FF2B5EF4-FFF2-40B4-BE49-F238E27FC236}">
                <a16:creationId xmlns:a16="http://schemas.microsoft.com/office/drawing/2014/main" id="{CE9C552F-C732-4E4C-8B62-DE62A58BADF0}"/>
              </a:ext>
            </a:extLst>
          </p:cNvPr>
          <p:cNvSpPr>
            <a:spLocks noGrp="1"/>
          </p:cNvSpPr>
          <p:nvPr>
            <p:ph type="body" sz="quarter" idx="16" hasCustomPrompt="1"/>
          </p:nvPr>
        </p:nvSpPr>
        <p:spPr>
          <a:xfrm>
            <a:off x="838201" y="2043790"/>
            <a:ext cx="10515599" cy="629105"/>
          </a:xfrm>
        </p:spPr>
        <p:txBody>
          <a:bodyPr rtlCol="0">
            <a:noAutofit/>
          </a:bodyPr>
          <a:lstStyle>
            <a:lvl1pPr marL="0" indent="0" algn="ctr">
              <a:buNone/>
              <a:defRPr sz="1800" b="0"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EDITAR ESTILOS DE TEXTO DEL PATRÓN</a:t>
            </a:r>
          </a:p>
        </p:txBody>
      </p:sp>
      <p:sp>
        <p:nvSpPr>
          <p:cNvPr id="9" name="Marcador de texto 2">
            <a:extLst>
              <a:ext uri="{FF2B5EF4-FFF2-40B4-BE49-F238E27FC236}">
                <a16:creationId xmlns:a16="http://schemas.microsoft.com/office/drawing/2014/main" id="{100DDA39-3A33-4AF8-BB2F-B80A8696D428}"/>
              </a:ext>
            </a:extLst>
          </p:cNvPr>
          <p:cNvSpPr>
            <a:spLocks noGrp="1"/>
          </p:cNvSpPr>
          <p:nvPr>
            <p:ph type="body" idx="18" hasCustomPrompt="1"/>
          </p:nvPr>
        </p:nvSpPr>
        <p:spPr>
          <a:xfrm>
            <a:off x="7534813" y="2738211"/>
            <a:ext cx="4183650" cy="454353"/>
          </a:xfrm>
        </p:spPr>
        <p:txBody>
          <a:bodyPr rtlCol="0">
            <a:noAutofit/>
          </a:bodyPr>
          <a:lstStyle>
            <a:lvl1pPr marL="0" indent="0">
              <a:buNone/>
              <a:defRPr sz="40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Título de la sección 2</a:t>
            </a:r>
          </a:p>
        </p:txBody>
      </p:sp>
      <p:sp>
        <p:nvSpPr>
          <p:cNvPr id="10" name="Marcador de texto 26">
            <a:extLst>
              <a:ext uri="{FF2B5EF4-FFF2-40B4-BE49-F238E27FC236}">
                <a16:creationId xmlns:a16="http://schemas.microsoft.com/office/drawing/2014/main" id="{D01D7372-B596-424A-8437-BCA847E03CF1}"/>
              </a:ext>
            </a:extLst>
          </p:cNvPr>
          <p:cNvSpPr>
            <a:spLocks noGrp="1"/>
          </p:cNvSpPr>
          <p:nvPr>
            <p:ph type="body" sz="quarter" idx="20" hasCustomPrompt="1"/>
          </p:nvPr>
        </p:nvSpPr>
        <p:spPr>
          <a:xfrm>
            <a:off x="1159649" y="3428501"/>
            <a:ext cx="4365625" cy="2333625"/>
          </a:xfrm>
        </p:spPr>
        <p:txBody>
          <a:bodyPr rtlCol="0">
            <a:normAutofit/>
          </a:bodyPr>
          <a:lstStyle>
            <a:lvl1pPr marL="180000" indent="-180000">
              <a:spcBef>
                <a:spcPts val="600"/>
              </a:spcBef>
              <a:buClr>
                <a:schemeClr val="bg2"/>
              </a:buClr>
              <a:defRPr sz="160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rtl="0"/>
            <a:r>
              <a:rPr lang="es-ES" noProof="0"/>
              <a:t>Editar estilos de texto del patrón</a:t>
            </a:r>
          </a:p>
        </p:txBody>
      </p:sp>
      <p:sp>
        <p:nvSpPr>
          <p:cNvPr id="11" name="Marcador de texto 26">
            <a:extLst>
              <a:ext uri="{FF2B5EF4-FFF2-40B4-BE49-F238E27FC236}">
                <a16:creationId xmlns:a16="http://schemas.microsoft.com/office/drawing/2014/main" id="{F78DB58E-1DC8-42B6-8950-A39F9249D51D}"/>
              </a:ext>
            </a:extLst>
          </p:cNvPr>
          <p:cNvSpPr>
            <a:spLocks noGrp="1"/>
          </p:cNvSpPr>
          <p:nvPr>
            <p:ph type="body" sz="quarter" idx="21" hasCustomPrompt="1"/>
          </p:nvPr>
        </p:nvSpPr>
        <p:spPr>
          <a:xfrm>
            <a:off x="6627121" y="3428501"/>
            <a:ext cx="4365625" cy="2333625"/>
          </a:xfrm>
        </p:spPr>
        <p:txBody>
          <a:bodyPr rtlCol="0">
            <a:normAutofit/>
          </a:bodyPr>
          <a:lstStyle>
            <a:lvl1pPr marL="180000" indent="-180000">
              <a:spcBef>
                <a:spcPts val="600"/>
              </a:spcBef>
              <a:buClr>
                <a:schemeClr val="bg2"/>
              </a:buClr>
              <a:defRPr sz="160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rtl="0"/>
            <a:r>
              <a:rPr lang="es-ES" noProof="0"/>
              <a:t>Editar estilos de texto del patrón</a:t>
            </a:r>
          </a:p>
        </p:txBody>
      </p:sp>
      <p:sp>
        <p:nvSpPr>
          <p:cNvPr id="12" name="Gráfico 13">
            <a:extLst>
              <a:ext uri="{FF2B5EF4-FFF2-40B4-BE49-F238E27FC236}">
                <a16:creationId xmlns:a16="http://schemas.microsoft.com/office/drawing/2014/main" id="{6E7BE306-50F4-4966-B172-8808A97D9FF4}"/>
              </a:ext>
            </a:extLst>
          </p:cNvPr>
          <p:cNvSpPr/>
          <p:nvPr userDrawn="1"/>
        </p:nvSpPr>
        <p:spPr>
          <a:xfrm>
            <a:off x="4534478" y="1718435"/>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pPr rtl="0"/>
            <a:endParaRPr lang="es-ES" noProof="0"/>
          </a:p>
        </p:txBody>
      </p:sp>
      <p:sp>
        <p:nvSpPr>
          <p:cNvPr id="13" name="Título 1">
            <a:extLst>
              <a:ext uri="{FF2B5EF4-FFF2-40B4-BE49-F238E27FC236}">
                <a16:creationId xmlns:a16="http://schemas.microsoft.com/office/drawing/2014/main" id="{17DEC651-98F0-44EE-BAB8-8B3FE702A36A}"/>
              </a:ext>
            </a:extLst>
          </p:cNvPr>
          <p:cNvSpPr>
            <a:spLocks noGrp="1"/>
          </p:cNvSpPr>
          <p:nvPr>
            <p:ph type="title" hasCustomPrompt="1"/>
          </p:nvPr>
        </p:nvSpPr>
        <p:spPr>
          <a:xfrm>
            <a:off x="838200" y="562882"/>
            <a:ext cx="10515600" cy="1325563"/>
          </a:xfrm>
        </p:spPr>
        <p:txBody>
          <a:bodyPr rtlCol="0"/>
          <a:lstStyle>
            <a:lvl1pPr algn="ctr">
              <a:defRPr b="0"/>
            </a:lvl1pPr>
          </a:lstStyle>
          <a:p>
            <a:pPr rtl="0"/>
            <a:r>
              <a:rPr lang="es-ES" noProof="0"/>
              <a:t>Comparación</a:t>
            </a:r>
          </a:p>
        </p:txBody>
      </p:sp>
    </p:spTree>
    <p:extLst>
      <p:ext uri="{BB962C8B-B14F-4D97-AF65-F5344CB8AC3E}">
        <p14:creationId xmlns:p14="http://schemas.microsoft.com/office/powerpoint/2010/main" val="114585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seño de gráfico">
    <p:spTree>
      <p:nvGrpSpPr>
        <p:cNvPr id="1" name=""/>
        <p:cNvGrpSpPr/>
        <p:nvPr/>
      </p:nvGrpSpPr>
      <p:grpSpPr>
        <a:xfrm>
          <a:off x="0" y="0"/>
          <a:ext cx="0" cy="0"/>
          <a:chOff x="0" y="0"/>
          <a:chExt cx="0" cy="0"/>
        </a:xfrm>
      </p:grpSpPr>
      <p:sp>
        <p:nvSpPr>
          <p:cNvPr id="23" name="Elipse 22">
            <a:extLst>
              <a:ext uri="{FF2B5EF4-FFF2-40B4-BE49-F238E27FC236}">
                <a16:creationId xmlns:a16="http://schemas.microsoft.com/office/drawing/2014/main" id="{99E16AA7-5075-3449-AB21-5E8037339A90}"/>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E523D6FB-BDF5-462B-9DFB-6A2531254435}"/>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3" name="Marcador de fecha 2">
            <a:extLst>
              <a:ext uri="{FF2B5EF4-FFF2-40B4-BE49-F238E27FC236}">
                <a16:creationId xmlns:a16="http://schemas.microsoft.com/office/drawing/2014/main" id="{3CAFBD2F-FD90-4C8F-BEA1-91BB2D242EED}"/>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5F47FDA8-53F5-4098-B6D5-32456ABFAE67}"/>
              </a:ext>
            </a:extLst>
          </p:cNvPr>
          <p:cNvSpPr>
            <a:spLocks noGrp="1"/>
          </p:cNvSpPr>
          <p:nvPr>
            <p:ph type="ftr" sz="quarter" idx="11"/>
          </p:nvPr>
        </p:nvSpPr>
        <p:spPr/>
        <p:txBody>
          <a:bodyPr rtlCol="0"/>
          <a:lstStyle/>
          <a:p>
            <a:pPr rtl="0"/>
            <a:r>
              <a:rPr lang="es-ES" noProof="0"/>
              <a:t>AGREGAR UN PIE DE PÁGINA</a:t>
            </a:r>
          </a:p>
        </p:txBody>
      </p:sp>
      <p:sp>
        <p:nvSpPr>
          <p:cNvPr id="6" name="Marcador de posición de gráfico 18">
            <a:extLst>
              <a:ext uri="{FF2B5EF4-FFF2-40B4-BE49-F238E27FC236}">
                <a16:creationId xmlns:a16="http://schemas.microsoft.com/office/drawing/2014/main" id="{270B440B-C39E-47E6-9CBA-0BA4EB1EF522}"/>
              </a:ext>
            </a:extLst>
          </p:cNvPr>
          <p:cNvSpPr>
            <a:spLocks noGrp="1"/>
          </p:cNvSpPr>
          <p:nvPr>
            <p:ph type="chart" sz="quarter" idx="32" hasCustomPrompt="1"/>
          </p:nvPr>
        </p:nvSpPr>
        <p:spPr>
          <a:xfrm>
            <a:off x="6981371" y="1246188"/>
            <a:ext cx="4284663" cy="4365625"/>
          </a:xfrm>
        </p:spPr>
        <p:txBody>
          <a:bodyPr rtlCol="0" anchor="ctr" anchorCtr="0">
            <a:normAutofit/>
          </a:bodyPr>
          <a:lstStyle>
            <a:lvl1pPr marL="0" indent="0" algn="ctr">
              <a:buNone/>
              <a:defRPr sz="1600">
                <a:solidFill>
                  <a:schemeClr val="tx1">
                    <a:lumMod val="50000"/>
                    <a:lumOff val="50000"/>
                  </a:schemeClr>
                </a:solidFill>
              </a:defRPr>
            </a:lvl1pPr>
          </a:lstStyle>
          <a:p>
            <a:pPr rtl="0"/>
            <a:r>
              <a:rPr lang="es-ES" noProof="0"/>
              <a:t>Hacer clic en el icono para agregar un gráfico</a:t>
            </a:r>
          </a:p>
        </p:txBody>
      </p:sp>
      <p:sp>
        <p:nvSpPr>
          <p:cNvPr id="8" name="Gráfico 13">
            <a:extLst>
              <a:ext uri="{FF2B5EF4-FFF2-40B4-BE49-F238E27FC236}">
                <a16:creationId xmlns:a16="http://schemas.microsoft.com/office/drawing/2014/main" id="{1ED66CD9-A275-41A6-92EA-B32A8F51F472}"/>
              </a:ext>
            </a:extLst>
          </p:cNvPr>
          <p:cNvSpPr/>
          <p:nvPr userDrawn="1"/>
        </p:nvSpPr>
        <p:spPr>
          <a:xfrm>
            <a:off x="1949460" y="2168288"/>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pPr rtl="0"/>
            <a:endParaRPr lang="es-ES" noProof="0"/>
          </a:p>
        </p:txBody>
      </p:sp>
      <p:sp>
        <p:nvSpPr>
          <p:cNvPr id="9" name="Marcador de texto 14">
            <a:extLst>
              <a:ext uri="{FF2B5EF4-FFF2-40B4-BE49-F238E27FC236}">
                <a16:creationId xmlns:a16="http://schemas.microsoft.com/office/drawing/2014/main" id="{B1A41807-9D03-4167-89E4-C5D1E8143661}"/>
              </a:ext>
            </a:extLst>
          </p:cNvPr>
          <p:cNvSpPr>
            <a:spLocks noGrp="1"/>
          </p:cNvSpPr>
          <p:nvPr>
            <p:ph type="body" sz="quarter" idx="14" hasCustomPrompt="1"/>
          </p:nvPr>
        </p:nvSpPr>
        <p:spPr>
          <a:xfrm>
            <a:off x="925966" y="2478695"/>
            <a:ext cx="5170033" cy="758536"/>
          </a:xfrm>
        </p:spPr>
        <p:txBody>
          <a:bodyPr rtlCol="0">
            <a:normAutofit/>
          </a:bodyPr>
          <a:lstStyle>
            <a:lvl1pPr marL="0" indent="0" algn="ctr">
              <a:buNone/>
              <a:defRPr sz="1800" b="0" i="0"/>
            </a:lvl1pPr>
          </a:lstStyle>
          <a:p>
            <a:pPr lvl="0" rtl="0"/>
            <a:r>
              <a:rPr lang="es-ES" noProof="0"/>
              <a:t>EDITAR ESTILOS DE TEXTO DEL PATRÓN</a:t>
            </a:r>
          </a:p>
        </p:txBody>
      </p:sp>
      <p:sp>
        <p:nvSpPr>
          <p:cNvPr id="10" name="Título 1">
            <a:extLst>
              <a:ext uri="{FF2B5EF4-FFF2-40B4-BE49-F238E27FC236}">
                <a16:creationId xmlns:a16="http://schemas.microsoft.com/office/drawing/2014/main" id="{CBDF72AB-A1AE-464E-A9E1-C5CDA8D5CCFE}"/>
              </a:ext>
            </a:extLst>
          </p:cNvPr>
          <p:cNvSpPr>
            <a:spLocks noGrp="1"/>
          </p:cNvSpPr>
          <p:nvPr>
            <p:ph type="title" hasCustomPrompt="1"/>
          </p:nvPr>
        </p:nvSpPr>
        <p:spPr>
          <a:xfrm>
            <a:off x="1957858" y="1289573"/>
            <a:ext cx="3106248" cy="758536"/>
          </a:xfrm>
        </p:spPr>
        <p:txBody>
          <a:bodyPr lIns="0" tIns="0" rIns="0" bIns="0" rtlCol="0">
            <a:noAutofit/>
          </a:bodyPr>
          <a:lstStyle>
            <a:lvl1pPr algn="ctr">
              <a:defRPr/>
            </a:lvl1pPr>
          </a:lstStyle>
          <a:p>
            <a:pPr rtl="0"/>
            <a:r>
              <a:rPr lang="es-ES" noProof="0"/>
              <a:t>Diapositiva con gráfico</a:t>
            </a:r>
          </a:p>
        </p:txBody>
      </p:sp>
      <p:sp>
        <p:nvSpPr>
          <p:cNvPr id="12" name="Marcador de texto 2">
            <a:extLst>
              <a:ext uri="{FF2B5EF4-FFF2-40B4-BE49-F238E27FC236}">
                <a16:creationId xmlns:a16="http://schemas.microsoft.com/office/drawing/2014/main" id="{B83C9A6F-A614-4B31-91D5-3B5CB932149C}"/>
              </a:ext>
            </a:extLst>
          </p:cNvPr>
          <p:cNvSpPr>
            <a:spLocks noGrp="1"/>
          </p:cNvSpPr>
          <p:nvPr>
            <p:ph type="body" idx="18" hasCustomPrompt="1"/>
          </p:nvPr>
        </p:nvSpPr>
        <p:spPr>
          <a:xfrm>
            <a:off x="2030497" y="3408555"/>
            <a:ext cx="1597889" cy="482453"/>
          </a:xfrm>
        </p:spPr>
        <p:txBody>
          <a:bodyPr rtlCol="0"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30 %</a:t>
            </a:r>
          </a:p>
        </p:txBody>
      </p:sp>
      <p:sp>
        <p:nvSpPr>
          <p:cNvPr id="13" name="Marcador de texto 26">
            <a:extLst>
              <a:ext uri="{FF2B5EF4-FFF2-40B4-BE49-F238E27FC236}">
                <a16:creationId xmlns:a16="http://schemas.microsoft.com/office/drawing/2014/main" id="{A985BA82-9C97-475F-8775-0F16D2FB4047}"/>
              </a:ext>
            </a:extLst>
          </p:cNvPr>
          <p:cNvSpPr>
            <a:spLocks noGrp="1"/>
          </p:cNvSpPr>
          <p:nvPr>
            <p:ph type="body" sz="quarter" idx="21" hasCustomPrompt="1"/>
          </p:nvPr>
        </p:nvSpPr>
        <p:spPr>
          <a:xfrm>
            <a:off x="2030498" y="3739108"/>
            <a:ext cx="1597889" cy="365125"/>
          </a:xfrm>
        </p:spPr>
        <p:txBody>
          <a:bodyPr rtlCol="0">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rtl="0"/>
            <a:r>
              <a:rPr lang="es-ES" noProof="0"/>
              <a:t>Título de la categoría</a:t>
            </a:r>
          </a:p>
        </p:txBody>
      </p:sp>
      <p:sp>
        <p:nvSpPr>
          <p:cNvPr id="15" name="Marcador de texto 2">
            <a:extLst>
              <a:ext uri="{FF2B5EF4-FFF2-40B4-BE49-F238E27FC236}">
                <a16:creationId xmlns:a16="http://schemas.microsoft.com/office/drawing/2014/main" id="{E5376509-D29C-46DE-948E-15D430CE432A}"/>
              </a:ext>
            </a:extLst>
          </p:cNvPr>
          <p:cNvSpPr>
            <a:spLocks noGrp="1"/>
          </p:cNvSpPr>
          <p:nvPr>
            <p:ph type="body" idx="22" hasCustomPrompt="1"/>
          </p:nvPr>
        </p:nvSpPr>
        <p:spPr>
          <a:xfrm>
            <a:off x="2030522" y="4142228"/>
            <a:ext cx="1597889" cy="482452"/>
          </a:xfrm>
        </p:spPr>
        <p:txBody>
          <a:bodyPr rtlCol="0"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10 %</a:t>
            </a:r>
          </a:p>
        </p:txBody>
      </p:sp>
      <p:sp>
        <p:nvSpPr>
          <p:cNvPr id="16" name="Marcador de texto 26">
            <a:extLst>
              <a:ext uri="{FF2B5EF4-FFF2-40B4-BE49-F238E27FC236}">
                <a16:creationId xmlns:a16="http://schemas.microsoft.com/office/drawing/2014/main" id="{A581FA6A-566D-4068-A898-F86FB96D4A93}"/>
              </a:ext>
            </a:extLst>
          </p:cNvPr>
          <p:cNvSpPr>
            <a:spLocks noGrp="1"/>
          </p:cNvSpPr>
          <p:nvPr>
            <p:ph type="body" sz="quarter" idx="23" hasCustomPrompt="1"/>
          </p:nvPr>
        </p:nvSpPr>
        <p:spPr>
          <a:xfrm>
            <a:off x="2030523" y="4472778"/>
            <a:ext cx="1597889" cy="365125"/>
          </a:xfrm>
        </p:spPr>
        <p:txBody>
          <a:bodyPr rtlCol="0">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rtl="0"/>
            <a:r>
              <a:rPr lang="es-ES" noProof="0"/>
              <a:t>Título de la categoría</a:t>
            </a:r>
          </a:p>
        </p:txBody>
      </p:sp>
      <p:sp>
        <p:nvSpPr>
          <p:cNvPr id="18" name="Marcador de texto 2">
            <a:extLst>
              <a:ext uri="{FF2B5EF4-FFF2-40B4-BE49-F238E27FC236}">
                <a16:creationId xmlns:a16="http://schemas.microsoft.com/office/drawing/2014/main" id="{503636CF-AD49-411E-BE27-63C28BDE068C}"/>
              </a:ext>
            </a:extLst>
          </p:cNvPr>
          <p:cNvSpPr>
            <a:spLocks noGrp="1"/>
          </p:cNvSpPr>
          <p:nvPr>
            <p:ph type="body" idx="24" hasCustomPrompt="1"/>
          </p:nvPr>
        </p:nvSpPr>
        <p:spPr>
          <a:xfrm>
            <a:off x="3970011" y="3408555"/>
            <a:ext cx="1597889" cy="482453"/>
          </a:xfrm>
        </p:spPr>
        <p:txBody>
          <a:bodyPr rtlCol="0"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25 %</a:t>
            </a:r>
          </a:p>
        </p:txBody>
      </p:sp>
      <p:sp>
        <p:nvSpPr>
          <p:cNvPr id="19" name="Marcador de texto 26">
            <a:extLst>
              <a:ext uri="{FF2B5EF4-FFF2-40B4-BE49-F238E27FC236}">
                <a16:creationId xmlns:a16="http://schemas.microsoft.com/office/drawing/2014/main" id="{F2C67681-C89E-4F74-A7C1-BD0812A9422A}"/>
              </a:ext>
            </a:extLst>
          </p:cNvPr>
          <p:cNvSpPr>
            <a:spLocks noGrp="1"/>
          </p:cNvSpPr>
          <p:nvPr>
            <p:ph type="body" sz="quarter" idx="25" hasCustomPrompt="1"/>
          </p:nvPr>
        </p:nvSpPr>
        <p:spPr>
          <a:xfrm>
            <a:off x="3970012" y="3739108"/>
            <a:ext cx="1597889" cy="365125"/>
          </a:xfrm>
        </p:spPr>
        <p:txBody>
          <a:bodyPr rtlCol="0">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rtl="0"/>
            <a:r>
              <a:rPr lang="es-ES" noProof="0"/>
              <a:t>Título de la categoría</a:t>
            </a:r>
          </a:p>
        </p:txBody>
      </p:sp>
      <p:sp>
        <p:nvSpPr>
          <p:cNvPr id="21" name="Marcador de texto 2">
            <a:extLst>
              <a:ext uri="{FF2B5EF4-FFF2-40B4-BE49-F238E27FC236}">
                <a16:creationId xmlns:a16="http://schemas.microsoft.com/office/drawing/2014/main" id="{5742559E-6662-49A7-A091-9472A31ED26B}"/>
              </a:ext>
            </a:extLst>
          </p:cNvPr>
          <p:cNvSpPr>
            <a:spLocks noGrp="1"/>
          </p:cNvSpPr>
          <p:nvPr>
            <p:ph type="body" idx="26" hasCustomPrompt="1"/>
          </p:nvPr>
        </p:nvSpPr>
        <p:spPr>
          <a:xfrm>
            <a:off x="3970036" y="4142228"/>
            <a:ext cx="1597889" cy="482452"/>
          </a:xfrm>
        </p:spPr>
        <p:txBody>
          <a:bodyPr rtlCol="0"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10 %</a:t>
            </a:r>
          </a:p>
        </p:txBody>
      </p:sp>
      <p:sp>
        <p:nvSpPr>
          <p:cNvPr id="22" name="Marcador de texto 26">
            <a:extLst>
              <a:ext uri="{FF2B5EF4-FFF2-40B4-BE49-F238E27FC236}">
                <a16:creationId xmlns:a16="http://schemas.microsoft.com/office/drawing/2014/main" id="{E514B383-1886-4E45-9DB3-6DF4FFCA6FCD}"/>
              </a:ext>
            </a:extLst>
          </p:cNvPr>
          <p:cNvSpPr>
            <a:spLocks noGrp="1"/>
          </p:cNvSpPr>
          <p:nvPr>
            <p:ph type="body" sz="quarter" idx="27" hasCustomPrompt="1"/>
          </p:nvPr>
        </p:nvSpPr>
        <p:spPr>
          <a:xfrm>
            <a:off x="3970037" y="4472779"/>
            <a:ext cx="1597889" cy="365125"/>
          </a:xfrm>
        </p:spPr>
        <p:txBody>
          <a:bodyPr rtlCol="0">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rtl="0"/>
            <a:r>
              <a:rPr lang="es-ES" noProof="0"/>
              <a:t>Título de la categoría</a:t>
            </a:r>
          </a:p>
        </p:txBody>
      </p:sp>
      <p:sp>
        <p:nvSpPr>
          <p:cNvPr id="24" name="Marcador de texto 2">
            <a:extLst>
              <a:ext uri="{FF2B5EF4-FFF2-40B4-BE49-F238E27FC236}">
                <a16:creationId xmlns:a16="http://schemas.microsoft.com/office/drawing/2014/main" id="{2734F2A5-6B16-40E3-8EBB-0E1A0984BAB7}"/>
              </a:ext>
            </a:extLst>
          </p:cNvPr>
          <p:cNvSpPr>
            <a:spLocks noGrp="1"/>
          </p:cNvSpPr>
          <p:nvPr>
            <p:ph type="body" idx="28" hasCustomPrompt="1"/>
          </p:nvPr>
        </p:nvSpPr>
        <p:spPr>
          <a:xfrm>
            <a:off x="2030497" y="4875898"/>
            <a:ext cx="1597889" cy="482452"/>
          </a:xfrm>
        </p:spPr>
        <p:txBody>
          <a:bodyPr rtlCol="0"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20 %</a:t>
            </a:r>
          </a:p>
        </p:txBody>
      </p:sp>
      <p:sp>
        <p:nvSpPr>
          <p:cNvPr id="25" name="Marcador de texto 26">
            <a:extLst>
              <a:ext uri="{FF2B5EF4-FFF2-40B4-BE49-F238E27FC236}">
                <a16:creationId xmlns:a16="http://schemas.microsoft.com/office/drawing/2014/main" id="{01D6AF2B-2CA0-4F6A-9C29-4AE73FCAB4E2}"/>
              </a:ext>
            </a:extLst>
          </p:cNvPr>
          <p:cNvSpPr>
            <a:spLocks noGrp="1"/>
          </p:cNvSpPr>
          <p:nvPr>
            <p:ph type="body" sz="quarter" idx="29" hasCustomPrompt="1"/>
          </p:nvPr>
        </p:nvSpPr>
        <p:spPr>
          <a:xfrm>
            <a:off x="2030498" y="5206449"/>
            <a:ext cx="1597889" cy="365125"/>
          </a:xfrm>
        </p:spPr>
        <p:txBody>
          <a:bodyPr rtlCol="0">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rtl="0"/>
            <a:r>
              <a:rPr lang="es-ES" noProof="0"/>
              <a:t>Título de la categoría</a:t>
            </a:r>
          </a:p>
        </p:txBody>
      </p:sp>
      <p:sp>
        <p:nvSpPr>
          <p:cNvPr id="27" name="Marcador de texto 2">
            <a:extLst>
              <a:ext uri="{FF2B5EF4-FFF2-40B4-BE49-F238E27FC236}">
                <a16:creationId xmlns:a16="http://schemas.microsoft.com/office/drawing/2014/main" id="{C3E000C2-49D4-4D64-860A-0DB29B389387}"/>
              </a:ext>
            </a:extLst>
          </p:cNvPr>
          <p:cNvSpPr>
            <a:spLocks noGrp="1"/>
          </p:cNvSpPr>
          <p:nvPr>
            <p:ph type="body" idx="30" hasCustomPrompt="1"/>
          </p:nvPr>
        </p:nvSpPr>
        <p:spPr>
          <a:xfrm>
            <a:off x="3970037" y="4875898"/>
            <a:ext cx="1597889" cy="482452"/>
          </a:xfrm>
        </p:spPr>
        <p:txBody>
          <a:bodyPr rtlCol="0" anchor="b" anchorCtr="0">
            <a:no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5 %</a:t>
            </a:r>
          </a:p>
        </p:txBody>
      </p:sp>
      <p:sp>
        <p:nvSpPr>
          <p:cNvPr id="28" name="Marcador de texto 26">
            <a:extLst>
              <a:ext uri="{FF2B5EF4-FFF2-40B4-BE49-F238E27FC236}">
                <a16:creationId xmlns:a16="http://schemas.microsoft.com/office/drawing/2014/main" id="{4A6CF106-F60C-46A1-BD17-8EC35A637A7C}"/>
              </a:ext>
            </a:extLst>
          </p:cNvPr>
          <p:cNvSpPr>
            <a:spLocks noGrp="1"/>
          </p:cNvSpPr>
          <p:nvPr>
            <p:ph type="body" sz="quarter" idx="31" hasCustomPrompt="1"/>
          </p:nvPr>
        </p:nvSpPr>
        <p:spPr>
          <a:xfrm>
            <a:off x="3970037" y="5206449"/>
            <a:ext cx="1597889" cy="365125"/>
          </a:xfrm>
        </p:spPr>
        <p:txBody>
          <a:bodyPr rtlCol="0">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rtl="0"/>
            <a:r>
              <a:rPr lang="es-ES" noProof="0"/>
              <a:t>Título de la categoría</a:t>
            </a:r>
          </a:p>
        </p:txBody>
      </p:sp>
    </p:spTree>
    <p:extLst>
      <p:ext uri="{BB962C8B-B14F-4D97-AF65-F5344CB8AC3E}">
        <p14:creationId xmlns:p14="http://schemas.microsoft.com/office/powerpoint/2010/main" val="2847251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eño de tabla">
    <p:spTree>
      <p:nvGrpSpPr>
        <p:cNvPr id="1" name=""/>
        <p:cNvGrpSpPr/>
        <p:nvPr/>
      </p:nvGrpSpPr>
      <p:grpSpPr>
        <a:xfrm>
          <a:off x="0" y="0"/>
          <a:ext cx="0" cy="0"/>
          <a:chOff x="0" y="0"/>
          <a:chExt cx="0" cy="0"/>
        </a:xfrm>
      </p:grpSpPr>
      <p:sp>
        <p:nvSpPr>
          <p:cNvPr id="10" name="Elipse 9">
            <a:extLst>
              <a:ext uri="{FF2B5EF4-FFF2-40B4-BE49-F238E27FC236}">
                <a16:creationId xmlns:a16="http://schemas.microsoft.com/office/drawing/2014/main" id="{FB049D0D-CE60-8E46-896A-1F4E3E51AABC}"/>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DE288F71-122C-49D4-9750-104A0F9BA30E}"/>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3" name="Marcador de fecha 2">
            <a:extLst>
              <a:ext uri="{FF2B5EF4-FFF2-40B4-BE49-F238E27FC236}">
                <a16:creationId xmlns:a16="http://schemas.microsoft.com/office/drawing/2014/main" id="{67A81471-D048-496A-9DA4-EDB335843A90}"/>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ABADBAE1-8416-4A24-B332-BA35F9D581F0}"/>
              </a:ext>
            </a:extLst>
          </p:cNvPr>
          <p:cNvSpPr>
            <a:spLocks noGrp="1"/>
          </p:cNvSpPr>
          <p:nvPr>
            <p:ph type="ftr" sz="quarter" idx="11"/>
          </p:nvPr>
        </p:nvSpPr>
        <p:spPr/>
        <p:txBody>
          <a:bodyPr rtlCol="0"/>
          <a:lstStyle/>
          <a:p>
            <a:pPr rtl="0"/>
            <a:r>
              <a:rPr lang="es-ES" noProof="0"/>
              <a:t>AGREGAR UN PIE DE PÁGINA</a:t>
            </a:r>
          </a:p>
        </p:txBody>
      </p:sp>
      <p:sp>
        <p:nvSpPr>
          <p:cNvPr id="7" name="Marcador de texto 14">
            <a:extLst>
              <a:ext uri="{FF2B5EF4-FFF2-40B4-BE49-F238E27FC236}">
                <a16:creationId xmlns:a16="http://schemas.microsoft.com/office/drawing/2014/main" id="{B9AF1F95-7091-4B50-892C-55F8B5B9AC86}"/>
              </a:ext>
            </a:extLst>
          </p:cNvPr>
          <p:cNvSpPr>
            <a:spLocks noGrp="1"/>
          </p:cNvSpPr>
          <p:nvPr>
            <p:ph type="body" sz="quarter" idx="13" hasCustomPrompt="1"/>
          </p:nvPr>
        </p:nvSpPr>
        <p:spPr>
          <a:xfrm>
            <a:off x="8291145" y="3029751"/>
            <a:ext cx="2825496" cy="2144162"/>
          </a:xfrm>
        </p:spPr>
        <p:txBody>
          <a:bodyPr rtlCol="0">
            <a:normAutofit/>
          </a:bodyPr>
          <a:lstStyle>
            <a:lvl1pPr marL="0" indent="0" algn="ctr">
              <a:buNone/>
              <a:defRPr sz="1800" b="0" i="0"/>
            </a:lvl1pPr>
          </a:lstStyle>
          <a:p>
            <a:pPr lvl="0" rtl="0"/>
            <a:r>
              <a:rPr lang="es-ES" noProof="0"/>
              <a:t>EDITAR ESTILOS DE TEXTO DEL PATRÓN</a:t>
            </a:r>
          </a:p>
        </p:txBody>
      </p:sp>
      <p:sp>
        <p:nvSpPr>
          <p:cNvPr id="9" name="Título 1">
            <a:extLst>
              <a:ext uri="{FF2B5EF4-FFF2-40B4-BE49-F238E27FC236}">
                <a16:creationId xmlns:a16="http://schemas.microsoft.com/office/drawing/2014/main" id="{77DE3589-2C45-437A-BDA9-55A9B8859FF7}"/>
              </a:ext>
            </a:extLst>
          </p:cNvPr>
          <p:cNvSpPr>
            <a:spLocks noGrp="1"/>
          </p:cNvSpPr>
          <p:nvPr>
            <p:ph type="title" hasCustomPrompt="1"/>
          </p:nvPr>
        </p:nvSpPr>
        <p:spPr>
          <a:xfrm>
            <a:off x="8291145" y="1868285"/>
            <a:ext cx="2825496" cy="718222"/>
          </a:xfrm>
        </p:spPr>
        <p:txBody>
          <a:bodyPr rtlCol="0"/>
          <a:lstStyle>
            <a:lvl1pPr algn="ctr">
              <a:defRPr/>
            </a:lvl1pPr>
          </a:lstStyle>
          <a:p>
            <a:pPr rtl="0"/>
            <a:r>
              <a:rPr lang="es-ES" noProof="0"/>
              <a:t>Diapositiva de tabla</a:t>
            </a:r>
          </a:p>
        </p:txBody>
      </p:sp>
      <p:sp>
        <p:nvSpPr>
          <p:cNvPr id="15" name="Gráfico 12">
            <a:extLst>
              <a:ext uri="{FF2B5EF4-FFF2-40B4-BE49-F238E27FC236}">
                <a16:creationId xmlns:a16="http://schemas.microsoft.com/office/drawing/2014/main" id="{6161C347-CD23-4D4F-981D-1C8457111EA8}"/>
              </a:ext>
            </a:extLst>
          </p:cNvPr>
          <p:cNvSpPr/>
          <p:nvPr userDrawn="1"/>
        </p:nvSpPr>
        <p:spPr>
          <a:xfrm>
            <a:off x="8340351" y="2726976"/>
            <a:ext cx="2727084" cy="139525"/>
          </a:xfrm>
          <a:custGeom>
            <a:avLst/>
            <a:gdLst>
              <a:gd name="connsiteX0" fmla="*/ 67167 w 2727084"/>
              <a:gd name="connsiteY0" fmla="*/ 78582 h 139525"/>
              <a:gd name="connsiteX1" fmla="*/ 12625 w 2727084"/>
              <a:gd name="connsiteY1" fmla="*/ 78582 h 139525"/>
              <a:gd name="connsiteX2" fmla="*/ 12625 w 2727084"/>
              <a:gd name="connsiteY2" fmla="*/ 65898 h 139525"/>
              <a:gd name="connsiteX3" fmla="*/ 956323 w 2727084"/>
              <a:gd name="connsiteY3" fmla="*/ 65898 h 139525"/>
              <a:gd name="connsiteX4" fmla="*/ 1151658 w 2727084"/>
              <a:gd name="connsiteY4" fmla="*/ 12625 h 139525"/>
              <a:gd name="connsiteX5" fmla="*/ 1268352 w 2727084"/>
              <a:gd name="connsiteY5" fmla="*/ 65898 h 139525"/>
              <a:gd name="connsiteX6" fmla="*/ 1297526 w 2727084"/>
              <a:gd name="connsiteY6" fmla="*/ 65898 h 139525"/>
              <a:gd name="connsiteX7" fmla="*/ 1353336 w 2727084"/>
              <a:gd name="connsiteY7" fmla="*/ 15162 h 139525"/>
              <a:gd name="connsiteX8" fmla="*/ 1409146 w 2727084"/>
              <a:gd name="connsiteY8" fmla="*/ 65898 h 139525"/>
              <a:gd name="connsiteX9" fmla="*/ 1438319 w 2727084"/>
              <a:gd name="connsiteY9" fmla="*/ 65898 h 139525"/>
              <a:gd name="connsiteX10" fmla="*/ 1555013 w 2727084"/>
              <a:gd name="connsiteY10" fmla="*/ 12625 h 139525"/>
              <a:gd name="connsiteX11" fmla="*/ 1750348 w 2727084"/>
              <a:gd name="connsiteY11" fmla="*/ 65898 h 139525"/>
              <a:gd name="connsiteX12" fmla="*/ 2723220 w 2727084"/>
              <a:gd name="connsiteY12" fmla="*/ 65898 h 139525"/>
              <a:gd name="connsiteX13" fmla="*/ 2723220 w 2727084"/>
              <a:gd name="connsiteY13" fmla="*/ 78582 h 139525"/>
              <a:gd name="connsiteX14" fmla="*/ 2630626 w 2727084"/>
              <a:gd name="connsiteY14" fmla="*/ 78582 h 139525"/>
              <a:gd name="connsiteX15" fmla="*/ 2630626 w 2727084"/>
              <a:gd name="connsiteY15" fmla="*/ 79851 h 139525"/>
              <a:gd name="connsiteX16" fmla="*/ 1901289 w 2727084"/>
              <a:gd name="connsiteY16" fmla="*/ 78582 h 139525"/>
              <a:gd name="connsiteX17" fmla="*/ 1790937 w 2727084"/>
              <a:gd name="connsiteY17" fmla="*/ 78582 h 139525"/>
              <a:gd name="connsiteX18" fmla="*/ 1553745 w 2727084"/>
              <a:gd name="connsiteY18" fmla="*/ 131855 h 139525"/>
              <a:gd name="connsiteX19" fmla="*/ 1437051 w 2727084"/>
              <a:gd name="connsiteY19" fmla="*/ 78582 h 139525"/>
              <a:gd name="connsiteX20" fmla="*/ 1407877 w 2727084"/>
              <a:gd name="connsiteY20" fmla="*/ 78582 h 139525"/>
              <a:gd name="connsiteX21" fmla="*/ 1353336 w 2727084"/>
              <a:gd name="connsiteY21" fmla="*/ 129319 h 139525"/>
              <a:gd name="connsiteX22" fmla="*/ 1297526 w 2727084"/>
              <a:gd name="connsiteY22" fmla="*/ 78582 h 139525"/>
              <a:gd name="connsiteX23" fmla="*/ 1268352 w 2727084"/>
              <a:gd name="connsiteY23" fmla="*/ 78582 h 139525"/>
              <a:gd name="connsiteX24" fmla="*/ 1151658 w 2727084"/>
              <a:gd name="connsiteY24" fmla="*/ 131855 h 139525"/>
              <a:gd name="connsiteX25" fmla="*/ 914465 w 2727084"/>
              <a:gd name="connsiteY25" fmla="*/ 78582 h 139525"/>
              <a:gd name="connsiteX26" fmla="*/ 805382 w 2727084"/>
              <a:gd name="connsiteY26" fmla="*/ 78582 h 139525"/>
              <a:gd name="connsiteX27" fmla="*/ 67167 w 2727084"/>
              <a:gd name="connsiteY27" fmla="*/ 78582 h 139525"/>
              <a:gd name="connsiteX28" fmla="*/ 67167 w 2727084"/>
              <a:gd name="connsiteY28" fmla="*/ 78582 h 13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084" h="139525">
                <a:moveTo>
                  <a:pt x="67167" y="78582"/>
                </a:moveTo>
                <a:lnTo>
                  <a:pt x="12625" y="78582"/>
                </a:lnTo>
                <a:lnTo>
                  <a:pt x="12625" y="65898"/>
                </a:lnTo>
                <a:lnTo>
                  <a:pt x="956323" y="65898"/>
                </a:lnTo>
                <a:cubicBezTo>
                  <a:pt x="1061601" y="55751"/>
                  <a:pt x="1151658" y="12625"/>
                  <a:pt x="1151658" y="12625"/>
                </a:cubicBezTo>
                <a:cubicBezTo>
                  <a:pt x="1198589" y="48140"/>
                  <a:pt x="1241715" y="60824"/>
                  <a:pt x="1268352" y="65898"/>
                </a:cubicBezTo>
                <a:lnTo>
                  <a:pt x="1297526" y="65898"/>
                </a:lnTo>
                <a:cubicBezTo>
                  <a:pt x="1303868" y="24041"/>
                  <a:pt x="1336846" y="15162"/>
                  <a:pt x="1353336" y="15162"/>
                </a:cubicBezTo>
                <a:cubicBezTo>
                  <a:pt x="1369825" y="15162"/>
                  <a:pt x="1402804" y="24041"/>
                  <a:pt x="1409146" y="65898"/>
                </a:cubicBezTo>
                <a:lnTo>
                  <a:pt x="1438319" y="65898"/>
                </a:lnTo>
                <a:cubicBezTo>
                  <a:pt x="1464956" y="60824"/>
                  <a:pt x="1508082" y="46872"/>
                  <a:pt x="1555013" y="12625"/>
                </a:cubicBezTo>
                <a:cubicBezTo>
                  <a:pt x="1555013" y="12625"/>
                  <a:pt x="1645070" y="55751"/>
                  <a:pt x="1750348" y="65898"/>
                </a:cubicBezTo>
                <a:lnTo>
                  <a:pt x="2723220" y="65898"/>
                </a:lnTo>
                <a:lnTo>
                  <a:pt x="2723220" y="78582"/>
                </a:lnTo>
                <a:lnTo>
                  <a:pt x="2630626" y="78582"/>
                </a:lnTo>
                <a:lnTo>
                  <a:pt x="2630626" y="79851"/>
                </a:lnTo>
                <a:lnTo>
                  <a:pt x="1901289" y="78582"/>
                </a:lnTo>
                <a:lnTo>
                  <a:pt x="1790937" y="78582"/>
                </a:lnTo>
                <a:cubicBezTo>
                  <a:pt x="1670438" y="79851"/>
                  <a:pt x="1553745" y="131855"/>
                  <a:pt x="1553745" y="131855"/>
                </a:cubicBezTo>
                <a:cubicBezTo>
                  <a:pt x="1506813" y="96340"/>
                  <a:pt x="1463687" y="83656"/>
                  <a:pt x="1437051" y="78582"/>
                </a:cubicBezTo>
                <a:lnTo>
                  <a:pt x="1407877" y="78582"/>
                </a:lnTo>
                <a:cubicBezTo>
                  <a:pt x="1401535" y="119171"/>
                  <a:pt x="1369825" y="129319"/>
                  <a:pt x="1353336" y="129319"/>
                </a:cubicBezTo>
                <a:cubicBezTo>
                  <a:pt x="1336846" y="129319"/>
                  <a:pt x="1303868" y="121708"/>
                  <a:pt x="1297526" y="78582"/>
                </a:cubicBezTo>
                <a:lnTo>
                  <a:pt x="1268352" y="78582"/>
                </a:lnTo>
                <a:cubicBezTo>
                  <a:pt x="1241715" y="83656"/>
                  <a:pt x="1198589" y="97608"/>
                  <a:pt x="1151658" y="131855"/>
                </a:cubicBezTo>
                <a:cubicBezTo>
                  <a:pt x="1151658" y="131855"/>
                  <a:pt x="1036233" y="79851"/>
                  <a:pt x="914465" y="78582"/>
                </a:cubicBezTo>
                <a:lnTo>
                  <a:pt x="805382" y="78582"/>
                </a:lnTo>
                <a:lnTo>
                  <a:pt x="67167" y="78582"/>
                </a:lnTo>
                <a:lnTo>
                  <a:pt x="67167" y="78582"/>
                </a:lnTo>
                <a:close/>
              </a:path>
            </a:pathLst>
          </a:custGeom>
          <a:solidFill>
            <a:schemeClr val="bg2"/>
          </a:solidFill>
          <a:ln w="12641" cap="flat">
            <a:noFill/>
            <a:prstDash val="solid"/>
            <a:miter/>
          </a:ln>
        </p:spPr>
        <p:txBody>
          <a:bodyPr rtlCol="0" anchor="ctr"/>
          <a:lstStyle/>
          <a:p>
            <a:pPr rtl="0"/>
            <a:endParaRPr lang="es-ES" noProof="0"/>
          </a:p>
        </p:txBody>
      </p:sp>
      <p:sp>
        <p:nvSpPr>
          <p:cNvPr id="16" name="Marcador de título 17">
            <a:extLst>
              <a:ext uri="{FF2B5EF4-FFF2-40B4-BE49-F238E27FC236}">
                <a16:creationId xmlns:a16="http://schemas.microsoft.com/office/drawing/2014/main" id="{263A1EA1-1C4F-4F47-9C24-928669CE38DE}"/>
              </a:ext>
            </a:extLst>
          </p:cNvPr>
          <p:cNvSpPr>
            <a:spLocks noGrp="1"/>
          </p:cNvSpPr>
          <p:nvPr>
            <p:ph type="tbl" sz="quarter" idx="17" hasCustomPrompt="1"/>
          </p:nvPr>
        </p:nvSpPr>
        <p:spPr>
          <a:xfrm>
            <a:off x="911225" y="1505433"/>
            <a:ext cx="6561138" cy="3847135"/>
          </a:xfrm>
        </p:spPr>
        <p:txBody>
          <a:bodyPr rtlCol="0" anchor="ctr" anchorCtr="0">
            <a:normAutofit/>
          </a:bodyPr>
          <a:lstStyle>
            <a:lvl1pPr marL="0" indent="0" algn="ctr">
              <a:buNone/>
              <a:defRPr sz="1600">
                <a:solidFill>
                  <a:schemeClr val="tx1">
                    <a:lumMod val="50000"/>
                    <a:lumOff val="50000"/>
                  </a:schemeClr>
                </a:solidFill>
              </a:defRPr>
            </a:lvl1pPr>
          </a:lstStyle>
          <a:p>
            <a:pPr rtl="0"/>
            <a:r>
              <a:rPr lang="es-ES" noProof="0"/>
              <a:t>Hacer clic en el icono para agregar una tabla</a:t>
            </a:r>
          </a:p>
        </p:txBody>
      </p:sp>
    </p:spTree>
    <p:extLst>
      <p:ext uri="{BB962C8B-B14F-4D97-AF65-F5344CB8AC3E}">
        <p14:creationId xmlns:p14="http://schemas.microsoft.com/office/powerpoint/2010/main" val="4034108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a de título e imagen">
    <p:spTree>
      <p:nvGrpSpPr>
        <p:cNvPr id="1" name=""/>
        <p:cNvGrpSpPr/>
        <p:nvPr/>
      </p:nvGrpSpPr>
      <p:grpSpPr>
        <a:xfrm>
          <a:off x="0" y="0"/>
          <a:ext cx="0" cy="0"/>
          <a:chOff x="0" y="0"/>
          <a:chExt cx="0" cy="0"/>
        </a:xfrm>
      </p:grpSpPr>
      <p:sp>
        <p:nvSpPr>
          <p:cNvPr id="11" name="Marcador de posición de imagen 6">
            <a:extLst>
              <a:ext uri="{FF2B5EF4-FFF2-40B4-BE49-F238E27FC236}">
                <a16:creationId xmlns:a16="http://schemas.microsoft.com/office/drawing/2014/main" id="{5D65245D-DE69-4098-94DD-C36B76E4C3A9}"/>
              </a:ext>
            </a:extLst>
          </p:cNvPr>
          <p:cNvSpPr>
            <a:spLocks noGrp="1"/>
          </p:cNvSpPr>
          <p:nvPr>
            <p:ph type="pic" sz="quarter" idx="18"/>
          </p:nvPr>
        </p:nvSpPr>
        <p:spPr>
          <a:xfrm>
            <a:off x="0" y="793750"/>
            <a:ext cx="12192000" cy="4900613"/>
          </a:xfrm>
        </p:spPr>
        <p:txBody>
          <a:bodyPr rtlCol="0" anchor="ctr" anchorCtr="0">
            <a:normAutofit/>
          </a:bodyPr>
          <a:lstStyle>
            <a:lvl1pPr marL="0" indent="0" algn="ctr">
              <a:buFont typeface="Arial" panose="020B0604020202020204" pitchFamily="34" charset="0"/>
              <a:buNone/>
              <a:defRPr sz="1400"/>
            </a:lvl1pPr>
          </a:lstStyle>
          <a:p>
            <a:pPr rtl="0"/>
            <a:r>
              <a:rPr lang="es-ES" noProof="0" smtClean="0"/>
              <a:t>Haga clic en el icono para agregar una imagen</a:t>
            </a:r>
            <a:endParaRPr lang="es-ES" noProof="0"/>
          </a:p>
        </p:txBody>
      </p:sp>
      <p:sp>
        <p:nvSpPr>
          <p:cNvPr id="2" name="Título 1">
            <a:extLst>
              <a:ext uri="{FF2B5EF4-FFF2-40B4-BE49-F238E27FC236}">
                <a16:creationId xmlns:a16="http://schemas.microsoft.com/office/drawing/2014/main" id="{316FD1D3-F7DC-4F8A-8E05-6DC25FB66CD5}"/>
              </a:ext>
            </a:extLst>
          </p:cNvPr>
          <p:cNvSpPr>
            <a:spLocks noGrp="1"/>
          </p:cNvSpPr>
          <p:nvPr>
            <p:ph type="title" hasCustomPrompt="1"/>
          </p:nvPr>
        </p:nvSpPr>
        <p:spPr>
          <a:xfrm>
            <a:off x="838200" y="4514150"/>
            <a:ext cx="10515600" cy="1325563"/>
          </a:xfrm>
        </p:spPr>
        <p:txBody>
          <a:bodyPr rtlCol="0"/>
          <a:lstStyle>
            <a:lvl1pPr algn="ctr">
              <a:defRPr>
                <a:solidFill>
                  <a:schemeClr val="bg1"/>
                </a:solidFill>
              </a:defRPr>
            </a:lvl1pPr>
          </a:lstStyle>
          <a:p>
            <a:pPr rtl="0"/>
            <a:r>
              <a:rPr lang="es-ES" noProof="0"/>
              <a:t>Diapositiva con imagen grande</a:t>
            </a:r>
          </a:p>
        </p:txBody>
      </p:sp>
      <p:sp>
        <p:nvSpPr>
          <p:cNvPr id="3" name="Marcador de fecha 2">
            <a:extLst>
              <a:ext uri="{FF2B5EF4-FFF2-40B4-BE49-F238E27FC236}">
                <a16:creationId xmlns:a16="http://schemas.microsoft.com/office/drawing/2014/main" id="{0A250713-11E6-4FEF-877D-92967D24588A}"/>
              </a:ext>
            </a:extLst>
          </p:cNvPr>
          <p:cNvSpPr>
            <a:spLocks noGrp="1"/>
          </p:cNvSpPr>
          <p:nvPr>
            <p:ph type="dt" sz="half" idx="10"/>
          </p:nvPr>
        </p:nvSpPr>
        <p:spPr/>
        <p:txBody>
          <a:bodyPr rtlCol="0"/>
          <a:lstStyle/>
          <a:p>
            <a:pPr rtl="0"/>
            <a:r>
              <a:rPr lang="es-ES" noProof="0"/>
              <a:t>DD.MM.20XX</a:t>
            </a:r>
          </a:p>
        </p:txBody>
      </p:sp>
      <p:sp>
        <p:nvSpPr>
          <p:cNvPr id="4" name="Marcador de pie de página 3">
            <a:extLst>
              <a:ext uri="{FF2B5EF4-FFF2-40B4-BE49-F238E27FC236}">
                <a16:creationId xmlns:a16="http://schemas.microsoft.com/office/drawing/2014/main" id="{445D3C9A-DEE5-4BD4-8961-80E018A4C27D}"/>
              </a:ext>
            </a:extLst>
          </p:cNvPr>
          <p:cNvSpPr>
            <a:spLocks noGrp="1"/>
          </p:cNvSpPr>
          <p:nvPr>
            <p:ph type="ftr" sz="quarter" idx="11"/>
          </p:nvPr>
        </p:nvSpPr>
        <p:spPr/>
        <p:txBody>
          <a:bodyPr rtlCol="0"/>
          <a:lstStyle/>
          <a:p>
            <a:pPr rtl="0"/>
            <a:r>
              <a:rPr lang="es-ES" noProof="0"/>
              <a:t>AGREGAR UN PIE DE PÁGINA</a:t>
            </a:r>
          </a:p>
        </p:txBody>
      </p:sp>
      <p:sp>
        <p:nvSpPr>
          <p:cNvPr id="9" name="Elipse 8">
            <a:extLst>
              <a:ext uri="{FF2B5EF4-FFF2-40B4-BE49-F238E27FC236}">
                <a16:creationId xmlns:a16="http://schemas.microsoft.com/office/drawing/2014/main" id="{7B63585A-DF5C-1B43-BDC1-9CB545382A8E}"/>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rtl="0"/>
            <a:endParaRPr lang="es-ES" noProof="0"/>
          </a:p>
        </p:txBody>
      </p:sp>
      <p:sp>
        <p:nvSpPr>
          <p:cNvPr id="5" name="Marcador de número de diapositiva 4">
            <a:extLst>
              <a:ext uri="{FF2B5EF4-FFF2-40B4-BE49-F238E27FC236}">
                <a16:creationId xmlns:a16="http://schemas.microsoft.com/office/drawing/2014/main" id="{1623800E-00CA-43ED-953B-1A09DD428433}"/>
              </a:ext>
            </a:extLst>
          </p:cNvPr>
          <p:cNvSpPr>
            <a:spLocks noGrp="1"/>
          </p:cNvSpPr>
          <p:nvPr>
            <p:ph type="sldNum" sz="quarter" idx="12"/>
          </p:nvPr>
        </p:nvSpPr>
        <p:spPr/>
        <p:txBody>
          <a:bodyPr rtlCol="0"/>
          <a:lstStyle/>
          <a:p>
            <a:pPr rtl="0"/>
            <a:fld id="{D495E168-DA5E-4888-8D8A-92B118324C14}" type="slidenum">
              <a:rPr lang="es-ES" noProof="0" smtClean="0"/>
              <a:pPr rtl="0"/>
              <a:t>‹Nº›</a:t>
            </a:fld>
            <a:endParaRPr lang="es-ES" noProof="0"/>
          </a:p>
        </p:txBody>
      </p:sp>
      <p:sp>
        <p:nvSpPr>
          <p:cNvPr id="12" name="Marcador de texto 26">
            <a:extLst>
              <a:ext uri="{FF2B5EF4-FFF2-40B4-BE49-F238E27FC236}">
                <a16:creationId xmlns:a16="http://schemas.microsoft.com/office/drawing/2014/main" id="{A7C55A90-4969-4308-AD56-633E3831D572}"/>
              </a:ext>
            </a:extLst>
          </p:cNvPr>
          <p:cNvSpPr>
            <a:spLocks noGrp="1"/>
          </p:cNvSpPr>
          <p:nvPr>
            <p:ph type="body" sz="quarter" idx="16" hasCustomPrompt="1"/>
          </p:nvPr>
        </p:nvSpPr>
        <p:spPr>
          <a:xfrm>
            <a:off x="2013284" y="5878369"/>
            <a:ext cx="8165432" cy="365125"/>
          </a:xfrm>
        </p:spPr>
        <p:txBody>
          <a:bodyPr rtlCol="0">
            <a:noAutofit/>
          </a:bodyPr>
          <a:lstStyle>
            <a:lvl1pPr marL="0" indent="0" algn="ctr">
              <a:buNone/>
              <a:defRPr sz="1800" b="0"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rtl="0"/>
            <a:r>
              <a:rPr lang="es-ES" noProof="0"/>
              <a:t>EDITAR ESTILOS DE TEXTO DEL PATRÓN</a:t>
            </a:r>
          </a:p>
        </p:txBody>
      </p:sp>
      <p:sp>
        <p:nvSpPr>
          <p:cNvPr id="16" name="Gráfico 13">
            <a:extLst>
              <a:ext uri="{FF2B5EF4-FFF2-40B4-BE49-F238E27FC236}">
                <a16:creationId xmlns:a16="http://schemas.microsoft.com/office/drawing/2014/main" id="{15031A21-FED3-4C51-BE76-5A2918F223AD}"/>
              </a:ext>
            </a:extLst>
          </p:cNvPr>
          <p:cNvSpPr/>
          <p:nvPr userDrawn="1"/>
        </p:nvSpPr>
        <p:spPr>
          <a:xfrm>
            <a:off x="4534478" y="5342223"/>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pPr rtl="0"/>
            <a:endParaRPr lang="es-ES" noProof="0"/>
          </a:p>
        </p:txBody>
      </p:sp>
    </p:spTree>
    <p:extLst>
      <p:ext uri="{BB962C8B-B14F-4D97-AF65-F5344CB8AC3E}">
        <p14:creationId xmlns:p14="http://schemas.microsoft.com/office/powerpoint/2010/main" val="2342628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7" name="Rectángulo 6">
            <a:extLst>
              <a:ext uri="{FF2B5EF4-FFF2-40B4-BE49-F238E27FC236}">
                <a16:creationId xmlns:a16="http://schemas.microsoft.com/office/drawing/2014/main" id="{E04C9FBA-BD24-42E1-BABE-0EE5C20738FC}"/>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rtl="0"/>
            <a:endParaRPr lang="es-ES" noProof="0"/>
          </a:p>
        </p:txBody>
      </p:sp>
      <p:sp>
        <p:nvSpPr>
          <p:cNvPr id="8" name="Rectángulo 7">
            <a:extLst>
              <a:ext uri="{FF2B5EF4-FFF2-40B4-BE49-F238E27FC236}">
                <a16:creationId xmlns:a16="http://schemas.microsoft.com/office/drawing/2014/main" id="{2D2715CE-EA2A-4137-8BA3-1FEEF2E40A3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rtl="0"/>
            <a:endParaRPr lang="es-ES" noProof="0"/>
          </a:p>
        </p:txBody>
      </p:sp>
      <p:sp>
        <p:nvSpPr>
          <p:cNvPr id="2" name="Marcador de posición de título 1">
            <a:extLst>
              <a:ext uri="{FF2B5EF4-FFF2-40B4-BE49-F238E27FC236}">
                <a16:creationId xmlns:a16="http://schemas.microsoft.com/office/drawing/2014/main" id="{A8DB6A3A-74E6-4FE2-8AD2-CEB0704471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es-ES" noProof="0"/>
              <a:t>Haga clic para modificar el estilo de título del patrón</a:t>
            </a:r>
          </a:p>
        </p:txBody>
      </p:sp>
      <p:sp>
        <p:nvSpPr>
          <p:cNvPr id="3" name="Marcador de texto 2">
            <a:extLst>
              <a:ext uri="{FF2B5EF4-FFF2-40B4-BE49-F238E27FC236}">
                <a16:creationId xmlns:a16="http://schemas.microsoft.com/office/drawing/2014/main" id="{2C0128AA-FDF4-4DD5-A009-3C58D24570F2}"/>
              </a:ext>
            </a:extLst>
          </p:cNvPr>
          <p:cNvSpPr>
            <a:spLocks noGrp="1"/>
          </p:cNvSpPr>
          <p:nvPr>
            <p:ph type="body" idx="1"/>
          </p:nvPr>
        </p:nvSpPr>
        <p:spPr>
          <a:xfrm>
            <a:off x="838200" y="1825625"/>
            <a:ext cx="10515600" cy="4048274"/>
          </a:xfrm>
          <a:prstGeom prst="rect">
            <a:avLst/>
          </a:prstGeom>
        </p:spPr>
        <p:txBody>
          <a:bodyPr vert="horz" lIns="91440" tIns="45720" rIns="91440" bIns="45720" rtlCol="0">
            <a:normAutofit/>
          </a:bodyPr>
          <a:lstStyle/>
          <a:p>
            <a:pPr lvl="0" rtl="0"/>
            <a:r>
              <a:rPr lang="es-ES" noProof="0"/>
              <a:t>Editar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fecha 3">
            <a:extLst>
              <a:ext uri="{FF2B5EF4-FFF2-40B4-BE49-F238E27FC236}">
                <a16:creationId xmlns:a16="http://schemas.microsoft.com/office/drawing/2014/main" id="{BB1C2DC0-7E13-4A66-9F9B-371BA9C6E4F1}"/>
              </a:ext>
            </a:extLst>
          </p:cNvPr>
          <p:cNvSpPr>
            <a:spLocks noGrp="1"/>
          </p:cNvSpPr>
          <p:nvPr>
            <p:ph type="dt" sz="half" idx="2"/>
          </p:nvPr>
        </p:nvSpPr>
        <p:spPr>
          <a:xfrm>
            <a:off x="838200" y="6016889"/>
            <a:ext cx="2743200" cy="365125"/>
          </a:xfrm>
          <a:prstGeom prst="rect">
            <a:avLst/>
          </a:prstGeom>
        </p:spPr>
        <p:txBody>
          <a:bodyPr vert="horz" lIns="91440" tIns="45720" rIns="91440" bIns="45720" rtlCol="0" anchor="ctr"/>
          <a:lstStyle>
            <a:lvl1pPr algn="l">
              <a:defRPr sz="1100">
                <a:solidFill>
                  <a:schemeClr val="bg2"/>
                </a:solidFill>
              </a:defRPr>
            </a:lvl1pPr>
          </a:lstStyle>
          <a:p>
            <a:pPr rtl="0"/>
            <a:r>
              <a:rPr lang="es-ES" noProof="0"/>
              <a:t>MM.DD.20XX</a:t>
            </a:r>
          </a:p>
        </p:txBody>
      </p:sp>
      <p:sp>
        <p:nvSpPr>
          <p:cNvPr id="11" name="Marcador de pie de página 4">
            <a:extLst>
              <a:ext uri="{FF2B5EF4-FFF2-40B4-BE49-F238E27FC236}">
                <a16:creationId xmlns:a16="http://schemas.microsoft.com/office/drawing/2014/main" id="{1F296578-6D40-435B-861E-0904DDC10B7C}"/>
              </a:ext>
            </a:extLst>
          </p:cNvPr>
          <p:cNvSpPr>
            <a:spLocks noGrp="1"/>
          </p:cNvSpPr>
          <p:nvPr>
            <p:ph type="ftr" sz="quarter" idx="3"/>
          </p:nvPr>
        </p:nvSpPr>
        <p:spPr>
          <a:xfrm>
            <a:off x="8203234" y="6016890"/>
            <a:ext cx="3398763" cy="365125"/>
          </a:xfrm>
          <a:prstGeom prst="rect">
            <a:avLst/>
          </a:prstGeom>
        </p:spPr>
        <p:txBody>
          <a:bodyPr vert="horz" lIns="91440" tIns="45720" rIns="91440" bIns="45720" rtlCol="0" anchor="ctr"/>
          <a:lstStyle>
            <a:lvl1pPr algn="r">
              <a:defRPr sz="1200">
                <a:solidFill>
                  <a:schemeClr val="bg2"/>
                </a:solidFill>
              </a:defRPr>
            </a:lvl1pPr>
          </a:lstStyle>
          <a:p>
            <a:pPr rtl="0"/>
            <a:r>
              <a:rPr lang="es-ES" noProof="0"/>
              <a:t>AGREGAR UN PIE DE PÁGINA</a:t>
            </a:r>
          </a:p>
        </p:txBody>
      </p:sp>
      <p:sp>
        <p:nvSpPr>
          <p:cNvPr id="6" name="Marcador de posición de número de diapositiva 5">
            <a:extLst>
              <a:ext uri="{FF2B5EF4-FFF2-40B4-BE49-F238E27FC236}">
                <a16:creationId xmlns:a16="http://schemas.microsoft.com/office/drawing/2014/main" id="{9475097E-EB08-4475-9112-275B8402794C}"/>
              </a:ext>
            </a:extLst>
          </p:cNvPr>
          <p:cNvSpPr>
            <a:spLocks noGrp="1"/>
          </p:cNvSpPr>
          <p:nvPr>
            <p:ph type="sldNum" sz="quarter" idx="4"/>
          </p:nvPr>
        </p:nvSpPr>
        <p:spPr>
          <a:xfrm>
            <a:off x="5821279" y="6273660"/>
            <a:ext cx="549442" cy="365125"/>
          </a:xfrm>
          <a:prstGeom prst="rect">
            <a:avLst/>
          </a:prstGeom>
        </p:spPr>
        <p:txBody>
          <a:bodyPr vert="horz" lIns="91440" tIns="45720" rIns="91440" bIns="45720" rtlCol="0" anchor="ctr"/>
          <a:lstStyle>
            <a:lvl1pPr algn="ctr">
              <a:defRPr sz="1200">
                <a:solidFill>
                  <a:schemeClr val="tx2"/>
                </a:solidFill>
              </a:defRPr>
            </a:lvl1pPr>
          </a:lstStyle>
          <a:p>
            <a:pPr rtl="0"/>
            <a:fld id="{D495E168-DA5E-4888-8D8A-92B118324C14}" type="slidenum">
              <a:rPr lang="es-ES" noProof="0" smtClean="0"/>
              <a:pPr rtl="0"/>
              <a:t>‹Nº›</a:t>
            </a:fld>
            <a:endParaRPr lang="es-ES" noProof="0"/>
          </a:p>
        </p:txBody>
      </p:sp>
    </p:spTree>
    <p:extLst>
      <p:ext uri="{BB962C8B-B14F-4D97-AF65-F5344CB8AC3E}">
        <p14:creationId xmlns:p14="http://schemas.microsoft.com/office/powerpoint/2010/main" val="3223999130"/>
      </p:ext>
    </p:extLst>
  </p:cSld>
  <p:clrMap bg1="lt1" tx1="dk1" bg2="lt2" tx2="dk2" accent1="accent1" accent2="accent2" accent3="accent3" accent4="accent4" accent5="accent5" accent6="accent6" hlink="hlink" folHlink="folHlink"/>
  <p:sldLayoutIdLst>
    <p:sldLayoutId id="2147483653" r:id="rId1"/>
    <p:sldLayoutId id="2147483679"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5" r:id="rId11"/>
    <p:sldLayoutId id="2147483678" r:id="rId12"/>
    <p:sldLayoutId id="2147483674" r:id="rId13"/>
    <p:sldLayoutId id="2147483680" r:id="rId14"/>
    <p:sldLayoutId id="2147483681" r:id="rId15"/>
    <p:sldLayoutId id="2147483682" r:id="rId16"/>
    <p:sldLayoutId id="2147483683" r:id="rId17"/>
    <p:sldLayoutId id="2147483684" r:id="rId18"/>
    <p:sldLayoutId id="2147483685" r:id="rId19"/>
    <p:sldLayoutId id="2147483688" r:id="rId20"/>
    <p:sldLayoutId id="2147483689" r:id="rId21"/>
    <p:sldLayoutId id="2147483686" r:id="rId22"/>
    <p:sldLayoutId id="2147483687" r:id="rId23"/>
    <p:sldLayoutId id="2147483676" r:id="rId24"/>
  </p:sldLayoutIdLst>
  <p:hf hdr="0" dt="0"/>
  <p:txStyles>
    <p:titleStyle>
      <a:lvl1pPr algn="l" defTabSz="914400" rtl="0" eaLnBrk="1" latinLnBrk="0" hangingPunct="1">
        <a:lnSpc>
          <a:spcPct val="90000"/>
        </a:lnSpc>
        <a:spcBef>
          <a:spcPct val="0"/>
        </a:spcBef>
        <a:buNone/>
        <a:defRPr sz="6000" b="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572" userDrawn="1">
          <p15:clr>
            <a:srgbClr val="F26B43"/>
          </p15:clr>
        </p15:guide>
        <p15:guide id="2" pos="574" userDrawn="1">
          <p15:clr>
            <a:srgbClr val="F26B43"/>
          </p15:clr>
        </p15:guide>
        <p15:guide id="3" pos="7106" userDrawn="1">
          <p15:clr>
            <a:srgbClr val="F26B43"/>
          </p15:clr>
        </p15:guide>
        <p15:guide id="4" orient="horz" pos="3748" userDrawn="1">
          <p15:clr>
            <a:srgbClr val="F26B43"/>
          </p15:clr>
        </p15:guide>
        <p15:guide id="5" pos="4407" userDrawn="1">
          <p15:clr>
            <a:srgbClr val="F26B43"/>
          </p15:clr>
        </p15:guide>
        <p15:guide id="6" pos="3273" userDrawn="1">
          <p15:clr>
            <a:srgbClr val="F26B43"/>
          </p15:clr>
        </p15:guide>
        <p15:guide id="7" pos="3840" userDrawn="1">
          <p15:clr>
            <a:srgbClr val="F26B43"/>
          </p15:clr>
        </p15:guide>
        <p15:guide id="8" orient="horz" pos="2160" userDrawn="1">
          <p15:clr>
            <a:srgbClr val="F26B43"/>
          </p15:clr>
        </p15:guide>
        <p15:guide id="9" pos="302" userDrawn="1">
          <p15:clr>
            <a:srgbClr val="F26B43"/>
          </p15:clr>
        </p15:guide>
        <p15:guide id="10" pos="737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2.jfi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8" Type="http://schemas.openxmlformats.org/officeDocument/2006/relationships/hyperlink" Target="https://www.ministerioj13.github.io/webpage/index.html" TargetMode="External"/><Relationship Id="rId3" Type="http://schemas.openxmlformats.org/officeDocument/2006/relationships/hyperlink" Target="https://support.office.com/es-es/article/editar-una-presentaci%c3%b3n-ff353d37-742a-4aa8-8bdd-6b1f488127a2?omkt=es-ES&amp;ui=es-ES&amp;rs=es-ES&amp;ad=ES" TargetMode="External"/><Relationship Id="rId7" Type="http://schemas.openxmlformats.org/officeDocument/2006/relationships/hyperlink" Target="mailto:ministerioj13@gmail.com" TargetMode="External"/><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hyperlink" Target="https://www.twitter.com/ministerioj13" TargetMode="External"/><Relationship Id="rId5" Type="http://schemas.openxmlformats.org/officeDocument/2006/relationships/hyperlink" Target="https://www.instagram.com/ministerioj13" TargetMode="External"/><Relationship Id="rId4" Type="http://schemas.openxmlformats.org/officeDocument/2006/relationships/hyperlink" Target="https://www.facebook.com/ministerioj13"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f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13A672-E2C9-49A3-B8D1-665F05ADB8BC}"/>
              </a:ext>
            </a:extLst>
          </p:cNvPr>
          <p:cNvSpPr>
            <a:spLocks noGrp="1"/>
          </p:cNvSpPr>
          <p:nvPr>
            <p:ph type="title"/>
          </p:nvPr>
        </p:nvSpPr>
        <p:spPr bwMode="grayWhite">
          <a:xfrm>
            <a:off x="995456" y="2056564"/>
            <a:ext cx="10117959" cy="1517356"/>
          </a:xfrm>
        </p:spPr>
        <p:txBody>
          <a:bodyPr rtlCol="0"/>
          <a:lstStyle/>
          <a:p>
            <a:pPr rtl="0"/>
            <a:r>
              <a:rPr lang="es-ES" dirty="0" smtClean="0"/>
              <a:t>El Juicio Injusto</a:t>
            </a:r>
            <a:endParaRPr lang="es-ES" dirty="0"/>
          </a:p>
        </p:txBody>
      </p:sp>
      <p:sp>
        <p:nvSpPr>
          <p:cNvPr id="4" name="Marcador de texto 3">
            <a:extLst>
              <a:ext uri="{FF2B5EF4-FFF2-40B4-BE49-F238E27FC236}">
                <a16:creationId xmlns:a16="http://schemas.microsoft.com/office/drawing/2014/main" id="{8565D450-CF0E-4B12-945F-D0057946DD7C}"/>
              </a:ext>
            </a:extLst>
          </p:cNvPr>
          <p:cNvSpPr>
            <a:spLocks noGrp="1"/>
          </p:cNvSpPr>
          <p:nvPr>
            <p:ph type="body" sz="quarter" idx="13"/>
          </p:nvPr>
        </p:nvSpPr>
        <p:spPr bwMode="grayWhite"/>
        <p:txBody>
          <a:bodyPr rtlCol="0"/>
          <a:lstStyle/>
          <a:p>
            <a:pPr rtl="0"/>
            <a:r>
              <a:rPr lang="es-GT" dirty="0" smtClean="0"/>
              <a:t>Que condenó al Justo</a:t>
            </a:r>
            <a:endParaRPr lang="es-ES" dirty="0"/>
          </a:p>
        </p:txBody>
      </p:sp>
      <p:sp>
        <p:nvSpPr>
          <p:cNvPr id="7" name="Marcador de texto 6">
            <a:extLst>
              <a:ext uri="{FF2B5EF4-FFF2-40B4-BE49-F238E27FC236}">
                <a16:creationId xmlns:a16="http://schemas.microsoft.com/office/drawing/2014/main" id="{148799AE-6C70-4A22-B90A-3F8F7CFDAD67}"/>
              </a:ext>
            </a:extLst>
          </p:cNvPr>
          <p:cNvSpPr>
            <a:spLocks noGrp="1"/>
          </p:cNvSpPr>
          <p:nvPr>
            <p:ph type="body" sz="quarter" idx="20"/>
          </p:nvPr>
        </p:nvSpPr>
        <p:spPr bwMode="grayWhite"/>
        <p:txBody>
          <a:bodyPr rtlCol="0"/>
          <a:lstStyle/>
          <a:p>
            <a:pPr rtl="0"/>
            <a:r>
              <a:rPr lang="es-ES" dirty="0" smtClean="0"/>
              <a:t>Agosto</a:t>
            </a:r>
            <a:endParaRPr lang="es-ES" dirty="0"/>
          </a:p>
        </p:txBody>
      </p:sp>
      <p:sp>
        <p:nvSpPr>
          <p:cNvPr id="8" name="Marcador de texto 7">
            <a:extLst>
              <a:ext uri="{FF2B5EF4-FFF2-40B4-BE49-F238E27FC236}">
                <a16:creationId xmlns:a16="http://schemas.microsoft.com/office/drawing/2014/main" id="{63743191-2C84-41E1-BD1D-4C35155B99CD}"/>
              </a:ext>
            </a:extLst>
          </p:cNvPr>
          <p:cNvSpPr>
            <a:spLocks noGrp="1"/>
          </p:cNvSpPr>
          <p:nvPr>
            <p:ph type="body" sz="quarter" idx="21"/>
          </p:nvPr>
        </p:nvSpPr>
        <p:spPr bwMode="grayWhite"/>
        <p:txBody>
          <a:bodyPr rtlCol="0"/>
          <a:lstStyle/>
          <a:p>
            <a:pPr rtl="0"/>
            <a:r>
              <a:rPr lang="es-ES" dirty="0" smtClean="0"/>
              <a:t>2020</a:t>
            </a:r>
            <a:endParaRPr lang="es-ES" dirty="0"/>
          </a:p>
        </p:txBody>
      </p:sp>
    </p:spTree>
    <p:extLst>
      <p:ext uri="{BB962C8B-B14F-4D97-AF65-F5344CB8AC3E}">
        <p14:creationId xmlns:p14="http://schemas.microsoft.com/office/powerpoint/2010/main" val="297159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p:cNvSpPr>
            <a:spLocks noGrp="1"/>
          </p:cNvSpPr>
          <p:nvPr>
            <p:ph type="ftr" sz="quarter" idx="11"/>
          </p:nvPr>
        </p:nvSpPr>
        <p:spPr/>
        <p:txBody>
          <a:bodyPr/>
          <a:lstStyle/>
          <a:p>
            <a:pPr rtl="0"/>
            <a:r>
              <a:rPr lang="es-ES" noProof="0" dirty="0" smtClean="0"/>
              <a:t>Que condenó al Justo</a:t>
            </a:r>
            <a:endParaRPr lang="es-ES" noProof="0" dirty="0"/>
          </a:p>
        </p:txBody>
      </p:sp>
      <p:sp>
        <p:nvSpPr>
          <p:cNvPr id="2" name="Marcador de número de diapositiva 1"/>
          <p:cNvSpPr>
            <a:spLocks noGrp="1"/>
          </p:cNvSpPr>
          <p:nvPr>
            <p:ph type="sldNum" sz="quarter" idx="12"/>
          </p:nvPr>
        </p:nvSpPr>
        <p:spPr/>
        <p:txBody>
          <a:bodyPr/>
          <a:lstStyle/>
          <a:p>
            <a:pPr rtl="0"/>
            <a:fld id="{D495E168-DA5E-4888-8D8A-92B118324C14}" type="slidenum">
              <a:rPr lang="es-ES" noProof="0" smtClean="0"/>
              <a:pPr rtl="0"/>
              <a:t>10</a:t>
            </a:fld>
            <a:endParaRPr lang="es-ES" noProof="0"/>
          </a:p>
        </p:txBody>
      </p:sp>
      <p:sp>
        <p:nvSpPr>
          <p:cNvPr id="8" name="Título 7"/>
          <p:cNvSpPr>
            <a:spLocks noGrp="1"/>
          </p:cNvSpPr>
          <p:nvPr>
            <p:ph type="title"/>
          </p:nvPr>
        </p:nvSpPr>
        <p:spPr>
          <a:xfrm>
            <a:off x="481914" y="908050"/>
            <a:ext cx="4701274" cy="1149350"/>
          </a:xfrm>
        </p:spPr>
        <p:txBody>
          <a:bodyPr>
            <a:normAutofit/>
          </a:bodyPr>
          <a:lstStyle/>
          <a:p>
            <a:r>
              <a:rPr lang="es-GT" sz="5300" dirty="0" smtClean="0"/>
              <a:t>Jesús y el sumo sacerdote</a:t>
            </a:r>
            <a:endParaRPr lang="en-US" sz="5300" dirty="0"/>
          </a:p>
        </p:txBody>
      </p:sp>
      <p:sp>
        <p:nvSpPr>
          <p:cNvPr id="10" name="Marcador de texto 9"/>
          <p:cNvSpPr>
            <a:spLocks noGrp="1"/>
          </p:cNvSpPr>
          <p:nvPr>
            <p:ph type="body" sz="half" idx="2"/>
          </p:nvPr>
        </p:nvSpPr>
        <p:spPr>
          <a:xfrm>
            <a:off x="1210494" y="2940527"/>
            <a:ext cx="3932237" cy="2854792"/>
          </a:xfrm>
        </p:spPr>
        <p:txBody>
          <a:bodyPr>
            <a:noAutofit/>
          </a:bodyPr>
          <a:lstStyle/>
          <a:p>
            <a:r>
              <a:rPr lang="es-ES" sz="2000" dirty="0" smtClean="0"/>
              <a:t>22. Apenas </a:t>
            </a:r>
            <a:r>
              <a:rPr lang="es-ES" sz="2000" dirty="0"/>
              <a:t>dijo esto, uno de los guardias que estaba allí cerca le dio una bofetada y le dijo:</a:t>
            </a:r>
          </a:p>
          <a:p>
            <a:r>
              <a:rPr lang="es-ES" sz="2000" dirty="0"/>
              <a:t>—¿Así contestas al sumo sacerdote?</a:t>
            </a:r>
          </a:p>
          <a:p>
            <a:r>
              <a:rPr lang="es-ES" sz="2000" dirty="0" smtClean="0"/>
              <a:t>23.</a:t>
            </a:r>
            <a:r>
              <a:rPr lang="es-ES" sz="2000" dirty="0"/>
              <a:t> —Si he dicho algo </a:t>
            </a:r>
            <a:r>
              <a:rPr lang="es-ES" sz="2000" dirty="0" smtClean="0"/>
              <a:t>malo,</a:t>
            </a:r>
            <a:r>
              <a:rPr lang="es-ES" sz="2000" dirty="0"/>
              <a:t> —replicó </a:t>
            </a:r>
            <a:r>
              <a:rPr lang="es-ES" sz="2000" dirty="0" smtClean="0"/>
              <a:t>Jesús—demuéstramelo</a:t>
            </a:r>
            <a:r>
              <a:rPr lang="es-ES" sz="2000" dirty="0"/>
              <a:t>. Pero, si lo que dije es correcto, ¿por qué me pegas?</a:t>
            </a:r>
          </a:p>
        </p:txBody>
      </p:sp>
      <p:pic>
        <p:nvPicPr>
          <p:cNvPr id="11" name="Marcador de posición de imagen 10"/>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5183188" y="1326146"/>
            <a:ext cx="6172200" cy="4116809"/>
          </a:xfrm>
        </p:spPr>
      </p:pic>
      <p:sp>
        <p:nvSpPr>
          <p:cNvPr id="12" name="Marcador de texto 4">
            <a:extLst>
              <a:ext uri="{FF2B5EF4-FFF2-40B4-BE49-F238E27FC236}">
                <a16:creationId xmlns:a16="http://schemas.microsoft.com/office/drawing/2014/main" id="{11B977CC-B026-4BFB-8EDC-0D8F699A2EA4}"/>
              </a:ext>
            </a:extLst>
          </p:cNvPr>
          <p:cNvSpPr txBox="1">
            <a:spLocks/>
          </p:cNvSpPr>
          <p:nvPr/>
        </p:nvSpPr>
        <p:spPr>
          <a:xfrm>
            <a:off x="1420553" y="2350272"/>
            <a:ext cx="2867243" cy="639683"/>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800" dirty="0" smtClean="0"/>
              <a:t>Jesús </a:t>
            </a:r>
            <a:r>
              <a:rPr lang="es-ES" sz="1800" dirty="0" smtClean="0"/>
              <a:t>es la verdad y la luz</a:t>
            </a:r>
            <a:endParaRPr lang="es-ES" dirty="0"/>
          </a:p>
        </p:txBody>
      </p:sp>
    </p:spTree>
    <p:extLst>
      <p:ext uri="{BB962C8B-B14F-4D97-AF65-F5344CB8AC3E}">
        <p14:creationId xmlns:p14="http://schemas.microsoft.com/office/powerpoint/2010/main" val="2181876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posición de imagen 7">
            <a:extLst>
              <a:ext uri="{FF2B5EF4-FFF2-40B4-BE49-F238E27FC236}">
                <a16:creationId xmlns:a16="http://schemas.microsoft.com/office/drawing/2014/main" id="{67A7E6CF-7813-4CFB-972B-ECF713EB181A}"/>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tretch>
            <a:fillRect/>
          </a:stretch>
        </p:blipFill>
        <p:spPr>
          <a:xfrm>
            <a:off x="1205983" y="766116"/>
            <a:ext cx="3916955" cy="5251622"/>
          </a:xfrm>
        </p:spPr>
      </p:pic>
      <p:sp>
        <p:nvSpPr>
          <p:cNvPr id="2" name="Título 1">
            <a:extLst>
              <a:ext uri="{FF2B5EF4-FFF2-40B4-BE49-F238E27FC236}">
                <a16:creationId xmlns:a16="http://schemas.microsoft.com/office/drawing/2014/main" id="{007EA499-D02B-466B-8A94-12FBC4B86F25}"/>
              </a:ext>
            </a:extLst>
          </p:cNvPr>
          <p:cNvSpPr>
            <a:spLocks noGrp="1"/>
          </p:cNvSpPr>
          <p:nvPr>
            <p:ph type="title"/>
          </p:nvPr>
        </p:nvSpPr>
        <p:spPr>
          <a:xfrm>
            <a:off x="6549416" y="983954"/>
            <a:ext cx="4257905" cy="1325563"/>
          </a:xfrm>
        </p:spPr>
        <p:txBody>
          <a:bodyPr rtlCol="0">
            <a:normAutofit fontScale="90000"/>
          </a:bodyPr>
          <a:lstStyle/>
          <a:p>
            <a:pPr rtl="0"/>
            <a:r>
              <a:rPr lang="es-ES" dirty="0" smtClean="0"/>
              <a:t>Segunda Negación</a:t>
            </a:r>
            <a:endParaRPr lang="es-ES" dirty="0"/>
          </a:p>
        </p:txBody>
      </p:sp>
      <p:sp>
        <p:nvSpPr>
          <p:cNvPr id="5" name="Marcador de texto 4">
            <a:extLst>
              <a:ext uri="{FF2B5EF4-FFF2-40B4-BE49-F238E27FC236}">
                <a16:creationId xmlns:a16="http://schemas.microsoft.com/office/drawing/2014/main" id="{11B977CC-B026-4BFB-8EDC-0D8F699A2EA4}"/>
              </a:ext>
            </a:extLst>
          </p:cNvPr>
          <p:cNvSpPr>
            <a:spLocks noGrp="1"/>
          </p:cNvSpPr>
          <p:nvPr>
            <p:ph type="body" sz="quarter" idx="13"/>
          </p:nvPr>
        </p:nvSpPr>
        <p:spPr>
          <a:xfrm>
            <a:off x="7219338" y="2384295"/>
            <a:ext cx="2876134" cy="639683"/>
          </a:xfrm>
        </p:spPr>
        <p:txBody>
          <a:bodyPr rtlCol="0"/>
          <a:lstStyle/>
          <a:p>
            <a:pPr rtl="0"/>
            <a:r>
              <a:rPr lang="es-ES" dirty="0" smtClean="0"/>
              <a:t>Cuidemos lo que hacemos</a:t>
            </a:r>
            <a:endParaRPr lang="es-ES" dirty="0"/>
          </a:p>
        </p:txBody>
      </p:sp>
      <p:sp>
        <p:nvSpPr>
          <p:cNvPr id="6" name="Marcador de texto 5">
            <a:extLst>
              <a:ext uri="{FF2B5EF4-FFF2-40B4-BE49-F238E27FC236}">
                <a16:creationId xmlns:a16="http://schemas.microsoft.com/office/drawing/2014/main" id="{BE4DED09-2D42-4E84-BF9E-C79453D4148B}"/>
              </a:ext>
            </a:extLst>
          </p:cNvPr>
          <p:cNvSpPr>
            <a:spLocks noGrp="1"/>
          </p:cNvSpPr>
          <p:nvPr>
            <p:ph type="body" sz="quarter" idx="14"/>
          </p:nvPr>
        </p:nvSpPr>
        <p:spPr/>
        <p:txBody>
          <a:bodyPr rtlCol="0">
            <a:normAutofit/>
          </a:bodyPr>
          <a:lstStyle/>
          <a:p>
            <a:pPr marL="0" indent="0">
              <a:buNone/>
            </a:pPr>
            <a:r>
              <a:rPr lang="es-ES" sz="2000" dirty="0" smtClean="0"/>
              <a:t>26. —¿</a:t>
            </a:r>
            <a:r>
              <a:rPr lang="es-ES" sz="2000" dirty="0"/>
              <a:t>Acaso no te vi en el huerto con él? —insistió uno de los siervos del sumo sacerdote, pariente de aquel a quien Pedro le había cortado la oreja.</a:t>
            </a:r>
          </a:p>
          <a:p>
            <a:pPr marL="0" indent="0">
              <a:buNone/>
            </a:pPr>
            <a:r>
              <a:rPr lang="es-ES" sz="2000" dirty="0" smtClean="0"/>
              <a:t>27. Pedro </a:t>
            </a:r>
            <a:r>
              <a:rPr lang="es-ES" sz="2000" dirty="0"/>
              <a:t>volvió a negarlo, y en ese instante cantó el gallo</a:t>
            </a:r>
            <a:r>
              <a:rPr lang="es-ES" sz="2000" dirty="0" smtClean="0"/>
              <a:t>.</a:t>
            </a:r>
            <a:endParaRPr lang="es-ES" sz="2000" dirty="0"/>
          </a:p>
        </p:txBody>
      </p:sp>
      <p:sp>
        <p:nvSpPr>
          <p:cNvPr id="3" name="Marcador de pie de página 2">
            <a:extLst>
              <a:ext uri="{FF2B5EF4-FFF2-40B4-BE49-F238E27FC236}">
                <a16:creationId xmlns:a16="http://schemas.microsoft.com/office/drawing/2014/main" id="{B4BD5BBC-8809-4F8D-9C56-281FCD2225BD}"/>
              </a:ext>
            </a:extLst>
          </p:cNvPr>
          <p:cNvSpPr>
            <a:spLocks noGrp="1"/>
          </p:cNvSpPr>
          <p:nvPr>
            <p:ph type="ftr" sz="quarter" idx="11"/>
          </p:nvPr>
        </p:nvSpPr>
        <p:spPr/>
        <p:txBody>
          <a:bodyPr rtlCol="0"/>
          <a:lstStyle/>
          <a:p>
            <a:pPr rtl="0"/>
            <a:r>
              <a:rPr lang="es-ES" dirty="0" smtClean="0"/>
              <a:t>El Juicio Injusto</a:t>
            </a:r>
            <a:endParaRPr lang="es-ES" dirty="0"/>
          </a:p>
        </p:txBody>
      </p:sp>
      <p:sp>
        <p:nvSpPr>
          <p:cNvPr id="4" name="Marcador de número de diapositiva 3">
            <a:extLst>
              <a:ext uri="{FF2B5EF4-FFF2-40B4-BE49-F238E27FC236}">
                <a16:creationId xmlns:a16="http://schemas.microsoft.com/office/drawing/2014/main" id="{EA42F411-36F6-4988-8DA8-BA993F63BA8D}"/>
              </a:ext>
            </a:extLst>
          </p:cNvPr>
          <p:cNvSpPr>
            <a:spLocks noGrp="1"/>
          </p:cNvSpPr>
          <p:nvPr>
            <p:ph type="sldNum" sz="quarter" idx="12"/>
          </p:nvPr>
        </p:nvSpPr>
        <p:spPr/>
        <p:txBody>
          <a:bodyPr rtlCol="0"/>
          <a:lstStyle/>
          <a:p>
            <a:pPr rtl="0"/>
            <a:fld id="{D495E168-DA5E-4888-8D8A-92B118324C14}" type="slidenum">
              <a:rPr lang="es-ES" smtClean="0"/>
              <a:pPr rtl="0"/>
              <a:t>11</a:t>
            </a:fld>
            <a:endParaRPr lang="es-ES"/>
          </a:p>
        </p:txBody>
      </p:sp>
    </p:spTree>
    <p:extLst>
      <p:ext uri="{BB962C8B-B14F-4D97-AF65-F5344CB8AC3E}">
        <p14:creationId xmlns:p14="http://schemas.microsoft.com/office/powerpoint/2010/main" val="5279380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p:cNvSpPr>
            <a:spLocks noGrp="1"/>
          </p:cNvSpPr>
          <p:nvPr>
            <p:ph type="ftr" sz="quarter" idx="11"/>
          </p:nvPr>
        </p:nvSpPr>
        <p:spPr/>
        <p:txBody>
          <a:bodyPr/>
          <a:lstStyle/>
          <a:p>
            <a:pPr rtl="0"/>
            <a:r>
              <a:rPr lang="es-ES" noProof="0" dirty="0" smtClean="0"/>
              <a:t>Que condenó al Justo</a:t>
            </a:r>
            <a:endParaRPr lang="es-ES" noProof="0" dirty="0"/>
          </a:p>
        </p:txBody>
      </p:sp>
      <p:sp>
        <p:nvSpPr>
          <p:cNvPr id="2" name="Marcador de número de diapositiva 1"/>
          <p:cNvSpPr>
            <a:spLocks noGrp="1"/>
          </p:cNvSpPr>
          <p:nvPr>
            <p:ph type="sldNum" sz="quarter" idx="12"/>
          </p:nvPr>
        </p:nvSpPr>
        <p:spPr/>
        <p:txBody>
          <a:bodyPr/>
          <a:lstStyle/>
          <a:p>
            <a:pPr rtl="0"/>
            <a:fld id="{D495E168-DA5E-4888-8D8A-92B118324C14}" type="slidenum">
              <a:rPr lang="es-ES" noProof="0" smtClean="0"/>
              <a:pPr rtl="0"/>
              <a:t>12</a:t>
            </a:fld>
            <a:endParaRPr lang="es-ES" noProof="0"/>
          </a:p>
        </p:txBody>
      </p:sp>
      <p:sp>
        <p:nvSpPr>
          <p:cNvPr id="8" name="Título 7"/>
          <p:cNvSpPr>
            <a:spLocks noGrp="1"/>
          </p:cNvSpPr>
          <p:nvPr>
            <p:ph type="title"/>
          </p:nvPr>
        </p:nvSpPr>
        <p:spPr/>
        <p:txBody>
          <a:bodyPr>
            <a:normAutofit/>
          </a:bodyPr>
          <a:lstStyle/>
          <a:p>
            <a:r>
              <a:rPr lang="es-GT" sz="6000" dirty="0" smtClean="0"/>
              <a:t>Jesús ante Pilato</a:t>
            </a:r>
            <a:endParaRPr lang="en-US" sz="6000" dirty="0"/>
          </a:p>
        </p:txBody>
      </p:sp>
      <p:sp>
        <p:nvSpPr>
          <p:cNvPr id="10" name="Marcador de texto 9"/>
          <p:cNvSpPr>
            <a:spLocks noGrp="1"/>
          </p:cNvSpPr>
          <p:nvPr>
            <p:ph type="body" sz="half" idx="2"/>
          </p:nvPr>
        </p:nvSpPr>
        <p:spPr>
          <a:xfrm>
            <a:off x="839787" y="2989955"/>
            <a:ext cx="3932237" cy="2400196"/>
          </a:xfrm>
        </p:spPr>
        <p:txBody>
          <a:bodyPr>
            <a:normAutofit/>
          </a:bodyPr>
          <a:lstStyle/>
          <a:p>
            <a:r>
              <a:rPr lang="es-ES" sz="2000" dirty="0"/>
              <a:t>36 —Mi reino no es de este mundo —contestó Jesús—. Si lo fuera, mis propios guardias pelearían para impedir que los judíos me arrestaran. Pero mi reino no es de este mundo.</a:t>
            </a:r>
            <a:endParaRPr lang="es-ES" sz="2000" dirty="0"/>
          </a:p>
        </p:txBody>
      </p:sp>
      <p:pic>
        <p:nvPicPr>
          <p:cNvPr id="11" name="Marcador de posición de imagen 10"/>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6334"/>
          <a:stretch/>
        </p:blipFill>
        <p:spPr>
          <a:xfrm>
            <a:off x="5049581" y="1167547"/>
            <a:ext cx="6454091" cy="4380642"/>
          </a:xfrm>
        </p:spPr>
      </p:pic>
      <p:sp>
        <p:nvSpPr>
          <p:cNvPr id="12" name="Marcador de texto 4">
            <a:extLst>
              <a:ext uri="{FF2B5EF4-FFF2-40B4-BE49-F238E27FC236}">
                <a16:creationId xmlns:a16="http://schemas.microsoft.com/office/drawing/2014/main" id="{11B977CC-B026-4BFB-8EDC-0D8F699A2EA4}"/>
              </a:ext>
            </a:extLst>
          </p:cNvPr>
          <p:cNvSpPr txBox="1">
            <a:spLocks/>
          </p:cNvSpPr>
          <p:nvPr/>
        </p:nvSpPr>
        <p:spPr>
          <a:xfrm>
            <a:off x="1630620" y="2350272"/>
            <a:ext cx="2360616" cy="639683"/>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800" dirty="0" smtClean="0"/>
              <a:t>El reino de los cielos</a:t>
            </a:r>
            <a:endParaRPr lang="es-ES" dirty="0"/>
          </a:p>
        </p:txBody>
      </p:sp>
    </p:spTree>
    <p:extLst>
      <p:ext uri="{BB962C8B-B14F-4D97-AF65-F5344CB8AC3E}">
        <p14:creationId xmlns:p14="http://schemas.microsoft.com/office/powerpoint/2010/main" val="3424467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posición de imagen 7">
            <a:extLst>
              <a:ext uri="{FF2B5EF4-FFF2-40B4-BE49-F238E27FC236}">
                <a16:creationId xmlns:a16="http://schemas.microsoft.com/office/drawing/2014/main" id="{67A7E6CF-7813-4CFB-972B-ECF713EB181A}"/>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19223" r="4148"/>
          <a:stretch/>
        </p:blipFill>
        <p:spPr>
          <a:xfrm>
            <a:off x="605210" y="1458097"/>
            <a:ext cx="5693990" cy="3715265"/>
          </a:xfrm>
        </p:spPr>
      </p:pic>
      <p:sp>
        <p:nvSpPr>
          <p:cNvPr id="2" name="Título 1">
            <a:extLst>
              <a:ext uri="{FF2B5EF4-FFF2-40B4-BE49-F238E27FC236}">
                <a16:creationId xmlns:a16="http://schemas.microsoft.com/office/drawing/2014/main" id="{007EA499-D02B-466B-8A94-12FBC4B86F25}"/>
              </a:ext>
            </a:extLst>
          </p:cNvPr>
          <p:cNvSpPr>
            <a:spLocks noGrp="1"/>
          </p:cNvSpPr>
          <p:nvPr>
            <p:ph type="title"/>
          </p:nvPr>
        </p:nvSpPr>
        <p:spPr>
          <a:xfrm>
            <a:off x="6549416" y="983954"/>
            <a:ext cx="4257905" cy="1325563"/>
          </a:xfrm>
        </p:spPr>
        <p:txBody>
          <a:bodyPr rtlCol="0"/>
          <a:lstStyle/>
          <a:p>
            <a:pPr rtl="0"/>
            <a:r>
              <a:rPr lang="es-ES" dirty="0" smtClean="0"/>
              <a:t>Jesús ante Pilato</a:t>
            </a:r>
            <a:endParaRPr lang="es-ES" dirty="0"/>
          </a:p>
        </p:txBody>
      </p:sp>
      <p:sp>
        <p:nvSpPr>
          <p:cNvPr id="5" name="Marcador de texto 4">
            <a:extLst>
              <a:ext uri="{FF2B5EF4-FFF2-40B4-BE49-F238E27FC236}">
                <a16:creationId xmlns:a16="http://schemas.microsoft.com/office/drawing/2014/main" id="{11B977CC-B026-4BFB-8EDC-0D8F699A2EA4}"/>
              </a:ext>
            </a:extLst>
          </p:cNvPr>
          <p:cNvSpPr>
            <a:spLocks noGrp="1"/>
          </p:cNvSpPr>
          <p:nvPr>
            <p:ph type="body" sz="quarter" idx="13"/>
          </p:nvPr>
        </p:nvSpPr>
        <p:spPr/>
        <p:txBody>
          <a:bodyPr rtlCol="0"/>
          <a:lstStyle/>
          <a:p>
            <a:pPr rtl="0"/>
            <a:r>
              <a:rPr lang="es-ES" dirty="0" smtClean="0"/>
              <a:t>Jesús </a:t>
            </a:r>
            <a:r>
              <a:rPr lang="es-ES" dirty="0" smtClean="0"/>
              <a:t>cumple su propósito</a:t>
            </a:r>
            <a:endParaRPr lang="es-ES" dirty="0"/>
          </a:p>
        </p:txBody>
      </p:sp>
      <p:sp>
        <p:nvSpPr>
          <p:cNvPr id="6" name="Marcador de texto 5">
            <a:extLst>
              <a:ext uri="{FF2B5EF4-FFF2-40B4-BE49-F238E27FC236}">
                <a16:creationId xmlns:a16="http://schemas.microsoft.com/office/drawing/2014/main" id="{BE4DED09-2D42-4E84-BF9E-C79453D4148B}"/>
              </a:ext>
            </a:extLst>
          </p:cNvPr>
          <p:cNvSpPr>
            <a:spLocks noGrp="1"/>
          </p:cNvSpPr>
          <p:nvPr>
            <p:ph type="body" sz="quarter" idx="14"/>
          </p:nvPr>
        </p:nvSpPr>
        <p:spPr/>
        <p:txBody>
          <a:bodyPr rtlCol="0">
            <a:normAutofit/>
          </a:bodyPr>
          <a:lstStyle/>
          <a:p>
            <a:pPr marL="0" indent="0">
              <a:buNone/>
            </a:pPr>
            <a:r>
              <a:rPr lang="es-ES" sz="2000" dirty="0" smtClean="0"/>
              <a:t>37.—¡</a:t>
            </a:r>
            <a:r>
              <a:rPr lang="es-ES" sz="2000" dirty="0"/>
              <a:t>Así que eres rey! —le dijo Pilato</a:t>
            </a:r>
            <a:r>
              <a:rPr lang="es-ES" sz="2000" dirty="0" smtClean="0"/>
              <a:t>.</a:t>
            </a:r>
          </a:p>
          <a:p>
            <a:pPr marL="0" indent="0">
              <a:buNone/>
            </a:pPr>
            <a:r>
              <a:rPr lang="es-ES" sz="2000" dirty="0" smtClean="0"/>
              <a:t>—</a:t>
            </a:r>
            <a:r>
              <a:rPr lang="es-ES" sz="2000" dirty="0"/>
              <a:t>Eres tú quien dice que soy rey. Yo para esto nací, y para esto vine al mundo: para dar testimonio de la verdad. Todo el que está de parte de la verdad escucha mi voz.</a:t>
            </a:r>
          </a:p>
        </p:txBody>
      </p:sp>
      <p:sp>
        <p:nvSpPr>
          <p:cNvPr id="3" name="Marcador de pie de página 2">
            <a:extLst>
              <a:ext uri="{FF2B5EF4-FFF2-40B4-BE49-F238E27FC236}">
                <a16:creationId xmlns:a16="http://schemas.microsoft.com/office/drawing/2014/main" id="{B4BD5BBC-8809-4F8D-9C56-281FCD2225BD}"/>
              </a:ext>
            </a:extLst>
          </p:cNvPr>
          <p:cNvSpPr>
            <a:spLocks noGrp="1"/>
          </p:cNvSpPr>
          <p:nvPr>
            <p:ph type="ftr" sz="quarter" idx="11"/>
          </p:nvPr>
        </p:nvSpPr>
        <p:spPr/>
        <p:txBody>
          <a:bodyPr rtlCol="0"/>
          <a:lstStyle/>
          <a:p>
            <a:pPr rtl="0"/>
            <a:r>
              <a:rPr lang="es-ES" dirty="0" smtClean="0"/>
              <a:t>El Juicio Injusto</a:t>
            </a:r>
            <a:endParaRPr lang="es-ES" dirty="0"/>
          </a:p>
        </p:txBody>
      </p:sp>
      <p:sp>
        <p:nvSpPr>
          <p:cNvPr id="4" name="Marcador de número de diapositiva 3">
            <a:extLst>
              <a:ext uri="{FF2B5EF4-FFF2-40B4-BE49-F238E27FC236}">
                <a16:creationId xmlns:a16="http://schemas.microsoft.com/office/drawing/2014/main" id="{EA42F411-36F6-4988-8DA8-BA993F63BA8D}"/>
              </a:ext>
            </a:extLst>
          </p:cNvPr>
          <p:cNvSpPr>
            <a:spLocks noGrp="1"/>
          </p:cNvSpPr>
          <p:nvPr>
            <p:ph type="sldNum" sz="quarter" idx="12"/>
          </p:nvPr>
        </p:nvSpPr>
        <p:spPr/>
        <p:txBody>
          <a:bodyPr rtlCol="0"/>
          <a:lstStyle/>
          <a:p>
            <a:pPr rtl="0"/>
            <a:fld id="{D495E168-DA5E-4888-8D8A-92B118324C14}" type="slidenum">
              <a:rPr lang="es-ES" smtClean="0"/>
              <a:pPr rtl="0"/>
              <a:t>13</a:t>
            </a:fld>
            <a:endParaRPr lang="es-ES"/>
          </a:p>
        </p:txBody>
      </p:sp>
    </p:spTree>
    <p:extLst>
      <p:ext uri="{BB962C8B-B14F-4D97-AF65-F5344CB8AC3E}">
        <p14:creationId xmlns:p14="http://schemas.microsoft.com/office/powerpoint/2010/main" val="400745271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p:cNvSpPr>
            <a:spLocks noGrp="1"/>
          </p:cNvSpPr>
          <p:nvPr>
            <p:ph type="ftr" sz="quarter" idx="11"/>
          </p:nvPr>
        </p:nvSpPr>
        <p:spPr/>
        <p:txBody>
          <a:bodyPr/>
          <a:lstStyle/>
          <a:p>
            <a:pPr rtl="0"/>
            <a:r>
              <a:rPr lang="es-ES" noProof="0" dirty="0" smtClean="0"/>
              <a:t>Que condenó al Justo</a:t>
            </a:r>
            <a:endParaRPr lang="es-ES" noProof="0" dirty="0"/>
          </a:p>
        </p:txBody>
      </p:sp>
      <p:sp>
        <p:nvSpPr>
          <p:cNvPr id="2" name="Marcador de número de diapositiva 1"/>
          <p:cNvSpPr>
            <a:spLocks noGrp="1"/>
          </p:cNvSpPr>
          <p:nvPr>
            <p:ph type="sldNum" sz="quarter" idx="12"/>
          </p:nvPr>
        </p:nvSpPr>
        <p:spPr/>
        <p:txBody>
          <a:bodyPr/>
          <a:lstStyle/>
          <a:p>
            <a:pPr rtl="0"/>
            <a:fld id="{D495E168-DA5E-4888-8D8A-92B118324C14}" type="slidenum">
              <a:rPr lang="es-ES" noProof="0" smtClean="0"/>
              <a:pPr rtl="0"/>
              <a:t>14</a:t>
            </a:fld>
            <a:endParaRPr lang="es-ES" noProof="0"/>
          </a:p>
        </p:txBody>
      </p:sp>
      <p:sp>
        <p:nvSpPr>
          <p:cNvPr id="8" name="Título 7"/>
          <p:cNvSpPr>
            <a:spLocks noGrp="1"/>
          </p:cNvSpPr>
          <p:nvPr>
            <p:ph type="title"/>
          </p:nvPr>
        </p:nvSpPr>
        <p:spPr/>
        <p:txBody>
          <a:bodyPr>
            <a:normAutofit/>
          </a:bodyPr>
          <a:lstStyle/>
          <a:p>
            <a:r>
              <a:rPr lang="es-GT" sz="6000" dirty="0" smtClean="0"/>
              <a:t>Jesús ante Pilato</a:t>
            </a:r>
            <a:endParaRPr lang="en-US" sz="6000" dirty="0"/>
          </a:p>
        </p:txBody>
      </p:sp>
      <p:sp>
        <p:nvSpPr>
          <p:cNvPr id="10" name="Marcador de texto 9"/>
          <p:cNvSpPr>
            <a:spLocks noGrp="1"/>
          </p:cNvSpPr>
          <p:nvPr>
            <p:ph type="body" sz="half" idx="2"/>
          </p:nvPr>
        </p:nvSpPr>
        <p:spPr>
          <a:xfrm>
            <a:off x="481914" y="2854412"/>
            <a:ext cx="5888806" cy="3527604"/>
          </a:xfrm>
        </p:spPr>
        <p:txBody>
          <a:bodyPr>
            <a:noAutofit/>
          </a:bodyPr>
          <a:lstStyle/>
          <a:p>
            <a:r>
              <a:rPr lang="es-ES" sz="2000" dirty="0" smtClean="0"/>
              <a:t>38. —¿</a:t>
            </a:r>
            <a:r>
              <a:rPr lang="es-ES" sz="2000" dirty="0"/>
              <a:t>Y qué es la verdad? —preguntó Pilato.</a:t>
            </a:r>
          </a:p>
          <a:p>
            <a:r>
              <a:rPr lang="es-ES" sz="2000" dirty="0"/>
              <a:t>Dicho esto, salió otra vez a ver a los judíos.</a:t>
            </a:r>
          </a:p>
          <a:p>
            <a:r>
              <a:rPr lang="es-ES" sz="2000" dirty="0"/>
              <a:t>—Yo no encuentro que este sea culpable de nada —declaró—. </a:t>
            </a:r>
            <a:endParaRPr lang="es-ES" sz="2000" dirty="0" smtClean="0"/>
          </a:p>
          <a:p>
            <a:r>
              <a:rPr lang="es-ES" sz="2000" dirty="0" smtClean="0"/>
              <a:t>39. Pero</a:t>
            </a:r>
            <a:r>
              <a:rPr lang="es-ES" sz="2000" dirty="0"/>
              <a:t>, como ustedes tienen la costumbre de que les suelte a un preso durante la Pascua, ¿quieren que les suelte al “rey de los judíos”?</a:t>
            </a:r>
          </a:p>
          <a:p>
            <a:r>
              <a:rPr lang="es-ES" sz="2000" dirty="0" smtClean="0"/>
              <a:t>40. —¡</a:t>
            </a:r>
            <a:r>
              <a:rPr lang="es-ES" sz="2000" dirty="0"/>
              <a:t>No, no sueltes a ese; suelta a Barrabás! —volvieron a gritar desaforadamente.</a:t>
            </a:r>
          </a:p>
          <a:p>
            <a:r>
              <a:rPr lang="es-ES" sz="2000" dirty="0"/>
              <a:t>Y Barrabás era un bandido.</a:t>
            </a:r>
          </a:p>
        </p:txBody>
      </p:sp>
      <p:pic>
        <p:nvPicPr>
          <p:cNvPr id="11" name="Marcador de posición de imagen 10"/>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20344" r="18956"/>
          <a:stretch/>
        </p:blipFill>
        <p:spPr>
          <a:xfrm>
            <a:off x="6370720" y="711200"/>
            <a:ext cx="4690979" cy="5148011"/>
          </a:xfrm>
        </p:spPr>
      </p:pic>
      <p:sp>
        <p:nvSpPr>
          <p:cNvPr id="12" name="Marcador de texto 4">
            <a:extLst>
              <a:ext uri="{FF2B5EF4-FFF2-40B4-BE49-F238E27FC236}">
                <a16:creationId xmlns:a16="http://schemas.microsoft.com/office/drawing/2014/main" id="{11B977CC-B026-4BFB-8EDC-0D8F699A2EA4}"/>
              </a:ext>
            </a:extLst>
          </p:cNvPr>
          <p:cNvSpPr txBox="1">
            <a:spLocks/>
          </p:cNvSpPr>
          <p:nvPr/>
        </p:nvSpPr>
        <p:spPr>
          <a:xfrm>
            <a:off x="1722262" y="2350272"/>
            <a:ext cx="2138538" cy="639683"/>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800" dirty="0" smtClean="0"/>
              <a:t>El mundo se ciega</a:t>
            </a:r>
            <a:endParaRPr lang="es-ES" dirty="0"/>
          </a:p>
        </p:txBody>
      </p:sp>
    </p:spTree>
    <p:extLst>
      <p:ext uri="{BB962C8B-B14F-4D97-AF65-F5344CB8AC3E}">
        <p14:creationId xmlns:p14="http://schemas.microsoft.com/office/powerpoint/2010/main" val="6506281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Marcador de posición de imagen 13">
            <a:extLst>
              <a:ext uri="{FF2B5EF4-FFF2-40B4-BE49-F238E27FC236}">
                <a16:creationId xmlns:a16="http://schemas.microsoft.com/office/drawing/2014/main" id="{C7B85C57-0A86-46C6-9BDE-5742642022E2}"/>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tretch>
            <a:fillRect/>
          </a:stretch>
        </p:blipFill>
        <p:spPr>
          <a:xfrm>
            <a:off x="0" y="794083"/>
            <a:ext cx="12192000" cy="4899600"/>
          </a:xfrm>
        </p:spPr>
      </p:pic>
      <p:sp>
        <p:nvSpPr>
          <p:cNvPr id="3" name="Título 2">
            <a:extLst>
              <a:ext uri="{FF2B5EF4-FFF2-40B4-BE49-F238E27FC236}">
                <a16:creationId xmlns:a16="http://schemas.microsoft.com/office/drawing/2014/main" id="{0EC3F57E-73AC-4512-B8EB-29A002486FFF}"/>
              </a:ext>
            </a:extLst>
          </p:cNvPr>
          <p:cNvSpPr>
            <a:spLocks noGrp="1"/>
          </p:cNvSpPr>
          <p:nvPr>
            <p:ph type="title"/>
          </p:nvPr>
        </p:nvSpPr>
        <p:spPr bwMode="grayWhite">
          <a:xfrm>
            <a:off x="850557" y="4674791"/>
            <a:ext cx="10515600" cy="1325563"/>
          </a:xfrm>
        </p:spPr>
        <p:txBody>
          <a:bodyPr rtlCol="0"/>
          <a:lstStyle/>
          <a:p>
            <a:pPr rtl="0"/>
            <a:r>
              <a:rPr lang="es-ES" dirty="0" smtClean="0">
                <a:solidFill>
                  <a:schemeClr val="bg1">
                    <a:lumMod val="65000"/>
                  </a:schemeClr>
                </a:solidFill>
              </a:rPr>
              <a:t>Condena</a:t>
            </a:r>
            <a:endParaRPr lang="es-ES" dirty="0">
              <a:solidFill>
                <a:schemeClr val="bg1">
                  <a:lumMod val="65000"/>
                </a:schemeClr>
              </a:solidFill>
            </a:endParaRPr>
          </a:p>
        </p:txBody>
      </p:sp>
      <p:sp>
        <p:nvSpPr>
          <p:cNvPr id="6" name="Marcador de texto 5">
            <a:extLst>
              <a:ext uri="{FF2B5EF4-FFF2-40B4-BE49-F238E27FC236}">
                <a16:creationId xmlns:a16="http://schemas.microsoft.com/office/drawing/2014/main" id="{0DF2FD5D-A1DD-4D19-86B9-1D099FDE6EC0}"/>
              </a:ext>
            </a:extLst>
          </p:cNvPr>
          <p:cNvSpPr>
            <a:spLocks noGrp="1"/>
          </p:cNvSpPr>
          <p:nvPr>
            <p:ph type="body" sz="quarter" idx="16"/>
          </p:nvPr>
        </p:nvSpPr>
        <p:spPr/>
        <p:txBody>
          <a:bodyPr rtlCol="0"/>
          <a:lstStyle/>
          <a:p>
            <a:pPr rtl="0"/>
            <a:r>
              <a:rPr lang="es-ES" dirty="0" smtClean="0"/>
              <a:t>Capítulo 19</a:t>
            </a:r>
            <a:endParaRPr lang="es-ES" dirty="0"/>
          </a:p>
        </p:txBody>
      </p:sp>
      <p:sp>
        <p:nvSpPr>
          <p:cNvPr id="4" name="Marcador de pie de página 3">
            <a:extLst>
              <a:ext uri="{FF2B5EF4-FFF2-40B4-BE49-F238E27FC236}">
                <a16:creationId xmlns:a16="http://schemas.microsoft.com/office/drawing/2014/main" id="{7FB90AB5-C038-4661-9A19-4C506ED89F1F}"/>
              </a:ext>
            </a:extLst>
          </p:cNvPr>
          <p:cNvSpPr>
            <a:spLocks noGrp="1"/>
          </p:cNvSpPr>
          <p:nvPr>
            <p:ph type="ftr" sz="quarter" idx="11"/>
          </p:nvPr>
        </p:nvSpPr>
        <p:spPr>
          <a:xfrm>
            <a:off x="8203234" y="6064515"/>
            <a:ext cx="3398763" cy="365125"/>
          </a:xfrm>
        </p:spPr>
        <p:txBody>
          <a:bodyPr rtlCol="0"/>
          <a:lstStyle/>
          <a:p>
            <a:pPr rtl="0"/>
            <a:r>
              <a:rPr lang="es-ES" dirty="0" smtClean="0"/>
              <a:t>El Juicio Injusto</a:t>
            </a:r>
            <a:endParaRPr lang="es-ES" dirty="0"/>
          </a:p>
        </p:txBody>
      </p:sp>
      <p:sp>
        <p:nvSpPr>
          <p:cNvPr id="5" name="Marcador de número de diapositiva 4">
            <a:extLst>
              <a:ext uri="{FF2B5EF4-FFF2-40B4-BE49-F238E27FC236}">
                <a16:creationId xmlns:a16="http://schemas.microsoft.com/office/drawing/2014/main" id="{11B5703F-BF56-47DD-A351-933139F5F2C3}"/>
              </a:ext>
            </a:extLst>
          </p:cNvPr>
          <p:cNvSpPr>
            <a:spLocks noGrp="1"/>
          </p:cNvSpPr>
          <p:nvPr>
            <p:ph type="sldNum" sz="quarter" idx="12"/>
          </p:nvPr>
        </p:nvSpPr>
        <p:spPr/>
        <p:txBody>
          <a:bodyPr rtlCol="0"/>
          <a:lstStyle/>
          <a:p>
            <a:pPr rtl="0"/>
            <a:fld id="{D495E168-DA5E-4888-8D8A-92B118324C14}" type="slidenum">
              <a:rPr lang="es-ES" smtClean="0"/>
              <a:pPr rtl="0"/>
              <a:t>15</a:t>
            </a:fld>
            <a:endParaRPr lang="es-ES"/>
          </a:p>
        </p:txBody>
      </p:sp>
    </p:spTree>
    <p:extLst>
      <p:ext uri="{BB962C8B-B14F-4D97-AF65-F5344CB8AC3E}">
        <p14:creationId xmlns:p14="http://schemas.microsoft.com/office/powerpoint/2010/main" val="3897979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AC6ADABE-2B5E-4788-8D34-1D479C0C18D5}"/>
              </a:ext>
            </a:extLst>
          </p:cNvPr>
          <p:cNvSpPr>
            <a:spLocks noGrp="1"/>
          </p:cNvSpPr>
          <p:nvPr>
            <p:ph type="sldNum" sz="quarter" idx="12"/>
          </p:nvPr>
        </p:nvSpPr>
        <p:spPr/>
        <p:txBody>
          <a:bodyPr rtlCol="0"/>
          <a:lstStyle/>
          <a:p>
            <a:pPr rtl="0"/>
            <a:fld id="{D495E168-DA5E-4888-8D8A-92B118324C14}" type="slidenum">
              <a:rPr lang="es-ES" smtClean="0"/>
              <a:pPr rtl="0"/>
              <a:t>16</a:t>
            </a:fld>
            <a:endParaRPr lang="es-ES"/>
          </a:p>
        </p:txBody>
      </p:sp>
      <p:sp>
        <p:nvSpPr>
          <p:cNvPr id="2" name="Título 1">
            <a:extLst>
              <a:ext uri="{FF2B5EF4-FFF2-40B4-BE49-F238E27FC236}">
                <a16:creationId xmlns:a16="http://schemas.microsoft.com/office/drawing/2014/main" id="{E996AC49-B785-4E0A-9283-239366FE4E4D}"/>
              </a:ext>
            </a:extLst>
          </p:cNvPr>
          <p:cNvSpPr>
            <a:spLocks noGrp="1"/>
          </p:cNvSpPr>
          <p:nvPr>
            <p:ph type="title"/>
          </p:nvPr>
        </p:nvSpPr>
        <p:spPr/>
        <p:txBody>
          <a:bodyPr rtlCol="0">
            <a:normAutofit fontScale="90000"/>
          </a:bodyPr>
          <a:lstStyle/>
          <a:p>
            <a:pPr rtl="0"/>
            <a:r>
              <a:rPr lang="es-ES" dirty="0" smtClean="0"/>
              <a:t>La Sentencia</a:t>
            </a:r>
            <a:endParaRPr lang="es-ES" dirty="0"/>
          </a:p>
        </p:txBody>
      </p:sp>
      <p:sp>
        <p:nvSpPr>
          <p:cNvPr id="3" name="Marcador de pie de página 2">
            <a:extLst>
              <a:ext uri="{FF2B5EF4-FFF2-40B4-BE49-F238E27FC236}">
                <a16:creationId xmlns:a16="http://schemas.microsoft.com/office/drawing/2014/main" id="{C0369258-37D4-4ECA-AFFD-EC64809E91CC}"/>
              </a:ext>
            </a:extLst>
          </p:cNvPr>
          <p:cNvSpPr>
            <a:spLocks noGrp="1"/>
          </p:cNvSpPr>
          <p:nvPr>
            <p:ph type="ftr" sz="quarter" idx="11"/>
          </p:nvPr>
        </p:nvSpPr>
        <p:spPr/>
        <p:txBody>
          <a:bodyPr rtlCol="0"/>
          <a:lstStyle/>
          <a:p>
            <a:pPr rtl="0"/>
            <a:r>
              <a:rPr lang="es-ES" dirty="0" smtClean="0"/>
              <a:t>El Juicio Injusto</a:t>
            </a:r>
            <a:endParaRPr lang="es-ES" dirty="0"/>
          </a:p>
        </p:txBody>
      </p:sp>
      <p:sp>
        <p:nvSpPr>
          <p:cNvPr id="5" name="Marcador de texto 4">
            <a:extLst>
              <a:ext uri="{FF2B5EF4-FFF2-40B4-BE49-F238E27FC236}">
                <a16:creationId xmlns:a16="http://schemas.microsoft.com/office/drawing/2014/main" id="{8A421151-99A0-4A84-9EF4-7DB305033C95}"/>
              </a:ext>
            </a:extLst>
          </p:cNvPr>
          <p:cNvSpPr>
            <a:spLocks noGrp="1"/>
          </p:cNvSpPr>
          <p:nvPr>
            <p:ph type="body" idx="1"/>
          </p:nvPr>
        </p:nvSpPr>
        <p:spPr/>
        <p:txBody>
          <a:bodyPr rtlCol="0">
            <a:normAutofit/>
          </a:bodyPr>
          <a:lstStyle/>
          <a:p>
            <a:pPr rtl="0"/>
            <a:r>
              <a:rPr lang="es-ES" dirty="0" smtClean="0"/>
              <a:t>Sujetos a la autoridad de Dios</a:t>
            </a:r>
            <a:endParaRPr lang="es-ES" dirty="0"/>
          </a:p>
        </p:txBody>
      </p:sp>
      <p:pic>
        <p:nvPicPr>
          <p:cNvPr id="7" name="Marcador de posición de imagen 8">
            <a:extLst>
              <a:ext uri="{FF2B5EF4-FFF2-40B4-BE49-F238E27FC236}">
                <a16:creationId xmlns:a16="http://schemas.microsoft.com/office/drawing/2014/main" id="{94906860-9DDD-45C2-B32A-65897462C7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05760"/>
            <a:ext cx="12192000" cy="3409677"/>
          </a:xfrm>
          <a:prstGeom prst="rect">
            <a:avLst/>
          </a:prstGeom>
        </p:spPr>
      </p:pic>
      <p:sp>
        <p:nvSpPr>
          <p:cNvPr id="6" name="Marcador de texto 4">
            <a:extLst>
              <a:ext uri="{FF2B5EF4-FFF2-40B4-BE49-F238E27FC236}">
                <a16:creationId xmlns:a16="http://schemas.microsoft.com/office/drawing/2014/main" id="{8A421151-99A0-4A84-9EF4-7DB305033C95}"/>
              </a:ext>
            </a:extLst>
          </p:cNvPr>
          <p:cNvSpPr txBox="1">
            <a:spLocks/>
          </p:cNvSpPr>
          <p:nvPr/>
        </p:nvSpPr>
        <p:spPr>
          <a:xfrm>
            <a:off x="928815" y="3929449"/>
            <a:ext cx="10515600" cy="168051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lang="en-US" sz="1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2000" dirty="0">
                <a:solidFill>
                  <a:srgbClr val="F7F1E4"/>
                </a:solidFill>
              </a:rPr>
              <a:t>10—¿Te niegas a hablarme? —le dijo Pilato—. ¿No te das cuenta de que tengo poder para ponerte en libertad o para mandar que te crucifiquen?</a:t>
            </a:r>
          </a:p>
          <a:p>
            <a:r>
              <a:rPr lang="es-ES" sz="2000" dirty="0">
                <a:solidFill>
                  <a:srgbClr val="F7F1E4"/>
                </a:solidFill>
              </a:rPr>
              <a:t>11 —No tendrías ningún poder sobre mí si no se te hubiera dado de arriba —le contestó Jesús—. Por eso el que me puso en tus manos es culpable de un pecado más grande.</a:t>
            </a:r>
          </a:p>
        </p:txBody>
      </p:sp>
    </p:spTree>
    <p:extLst>
      <p:ext uri="{BB962C8B-B14F-4D97-AF65-F5344CB8AC3E}">
        <p14:creationId xmlns:p14="http://schemas.microsoft.com/office/powerpoint/2010/main" val="41950202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arcador de posición de imagen 8">
            <a:extLst>
              <a:ext uri="{FF2B5EF4-FFF2-40B4-BE49-F238E27FC236}">
                <a16:creationId xmlns:a16="http://schemas.microsoft.com/office/drawing/2014/main" id="{94906860-9DDD-45C2-B32A-65897462C7A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1" y="797608"/>
            <a:ext cx="12192000" cy="2843784"/>
          </a:xfrm>
        </p:spPr>
      </p:pic>
      <p:sp>
        <p:nvSpPr>
          <p:cNvPr id="2" name="Título 1">
            <a:extLst>
              <a:ext uri="{FF2B5EF4-FFF2-40B4-BE49-F238E27FC236}">
                <a16:creationId xmlns:a16="http://schemas.microsoft.com/office/drawing/2014/main" id="{E0EFBCFB-B245-45A5-AD8B-A4585DE61C63}"/>
              </a:ext>
            </a:extLst>
          </p:cNvPr>
          <p:cNvSpPr>
            <a:spLocks noGrp="1"/>
          </p:cNvSpPr>
          <p:nvPr>
            <p:ph type="title"/>
          </p:nvPr>
        </p:nvSpPr>
        <p:spPr/>
        <p:txBody>
          <a:bodyPr rtlCol="0">
            <a:noAutofit/>
          </a:bodyPr>
          <a:lstStyle/>
          <a:p>
            <a:pPr rtl="0"/>
            <a:r>
              <a:rPr lang="es-ES" dirty="0" smtClean="0"/>
              <a:t>La Sentencia</a:t>
            </a:r>
            <a:endParaRPr lang="es-ES" dirty="0"/>
          </a:p>
        </p:txBody>
      </p:sp>
      <p:sp>
        <p:nvSpPr>
          <p:cNvPr id="6" name="Marcador de texto 5">
            <a:extLst>
              <a:ext uri="{FF2B5EF4-FFF2-40B4-BE49-F238E27FC236}">
                <a16:creationId xmlns:a16="http://schemas.microsoft.com/office/drawing/2014/main" id="{EB3DD98B-C2C2-4C4E-BC25-BCC7F6C5C59E}"/>
              </a:ext>
            </a:extLst>
          </p:cNvPr>
          <p:cNvSpPr>
            <a:spLocks noGrp="1"/>
          </p:cNvSpPr>
          <p:nvPr>
            <p:ph type="body" sz="quarter" idx="14"/>
          </p:nvPr>
        </p:nvSpPr>
        <p:spPr/>
        <p:txBody>
          <a:bodyPr rtlCol="0">
            <a:normAutofit fontScale="92500" lnSpcReduction="10000"/>
          </a:bodyPr>
          <a:lstStyle/>
          <a:p>
            <a:pPr rtl="0"/>
            <a:r>
              <a:rPr lang="es-ES" dirty="0" smtClean="0"/>
              <a:t>La luz ilumina,</a:t>
            </a:r>
          </a:p>
          <a:p>
            <a:pPr rtl="0"/>
            <a:r>
              <a:rPr lang="es-ES" dirty="0" smtClean="0"/>
              <a:t>no se opaca</a:t>
            </a:r>
            <a:endParaRPr lang="es-ES" dirty="0"/>
          </a:p>
        </p:txBody>
      </p:sp>
      <p:sp>
        <p:nvSpPr>
          <p:cNvPr id="7" name="Marcador de texto 6">
            <a:extLst>
              <a:ext uri="{FF2B5EF4-FFF2-40B4-BE49-F238E27FC236}">
                <a16:creationId xmlns:a16="http://schemas.microsoft.com/office/drawing/2014/main" id="{91AA84F9-B00F-4582-9D27-E03DE392DF1A}"/>
              </a:ext>
            </a:extLst>
          </p:cNvPr>
          <p:cNvSpPr>
            <a:spLocks noGrp="1"/>
          </p:cNvSpPr>
          <p:nvPr>
            <p:ph type="body" sz="quarter" idx="15"/>
          </p:nvPr>
        </p:nvSpPr>
        <p:spPr>
          <a:xfrm>
            <a:off x="5338119" y="3800936"/>
            <a:ext cx="6263878" cy="2472724"/>
          </a:xfrm>
        </p:spPr>
        <p:txBody>
          <a:bodyPr rtlCol="0">
            <a:noAutofit/>
          </a:bodyPr>
          <a:lstStyle/>
          <a:p>
            <a:pPr marL="0" indent="0">
              <a:buNone/>
            </a:pPr>
            <a:r>
              <a:rPr lang="es-ES" sz="2000" dirty="0" smtClean="0"/>
              <a:t>12. Desde </a:t>
            </a:r>
            <a:r>
              <a:rPr lang="es-ES" sz="2000" dirty="0"/>
              <a:t>entonces Pilato procuraba poner en libertad a Jesús, pero los judíos gritaban desaforadamente:</a:t>
            </a:r>
          </a:p>
          <a:p>
            <a:pPr marL="0" indent="0">
              <a:buNone/>
            </a:pPr>
            <a:r>
              <a:rPr lang="es-ES" sz="2000" dirty="0"/>
              <a:t>—Si dejas en libertad a este hombre, no eres amigo del emperador. Cualquiera que pretende ser rey se hace su enemigo.</a:t>
            </a:r>
          </a:p>
          <a:p>
            <a:pPr marL="0" indent="0">
              <a:buNone/>
            </a:pPr>
            <a:r>
              <a:rPr lang="es-ES" sz="2000" dirty="0" smtClean="0"/>
              <a:t>13. Al </a:t>
            </a:r>
            <a:r>
              <a:rPr lang="es-ES" sz="2000" dirty="0"/>
              <a:t>oír esto, Pilato llevó a Jesús hacia fuera y se sentó en el tribunal, en un lugar al que llamaban el Empedrado (que en arameo se dice </a:t>
            </a:r>
            <a:r>
              <a:rPr lang="es-ES" sz="2000" dirty="0" err="1"/>
              <a:t>Gabatá</a:t>
            </a:r>
            <a:r>
              <a:rPr lang="es-ES" sz="2000" dirty="0"/>
              <a:t>).</a:t>
            </a:r>
          </a:p>
        </p:txBody>
      </p:sp>
      <p:sp>
        <p:nvSpPr>
          <p:cNvPr id="3" name="Marcador de pie de página 2">
            <a:extLst>
              <a:ext uri="{FF2B5EF4-FFF2-40B4-BE49-F238E27FC236}">
                <a16:creationId xmlns:a16="http://schemas.microsoft.com/office/drawing/2014/main" id="{EA58B5AD-96B4-45C8-873B-9A28EFD5EE89}"/>
              </a:ext>
            </a:extLst>
          </p:cNvPr>
          <p:cNvSpPr>
            <a:spLocks noGrp="1"/>
          </p:cNvSpPr>
          <p:nvPr>
            <p:ph type="ftr" sz="quarter" idx="11"/>
          </p:nvPr>
        </p:nvSpPr>
        <p:spPr/>
        <p:txBody>
          <a:bodyPr rtlCol="0"/>
          <a:lstStyle/>
          <a:p>
            <a:pPr rtl="0"/>
            <a:r>
              <a:rPr lang="es-ES" dirty="0" smtClean="0"/>
              <a:t>Que condenó al Justo</a:t>
            </a:r>
            <a:endParaRPr lang="es-ES" dirty="0"/>
          </a:p>
        </p:txBody>
      </p:sp>
      <p:sp>
        <p:nvSpPr>
          <p:cNvPr id="4" name="Marcador de número de diapositiva 3">
            <a:extLst>
              <a:ext uri="{FF2B5EF4-FFF2-40B4-BE49-F238E27FC236}">
                <a16:creationId xmlns:a16="http://schemas.microsoft.com/office/drawing/2014/main" id="{D3E85625-E07C-43C7-93C8-DFDFDBB64FFF}"/>
              </a:ext>
            </a:extLst>
          </p:cNvPr>
          <p:cNvSpPr>
            <a:spLocks noGrp="1"/>
          </p:cNvSpPr>
          <p:nvPr>
            <p:ph type="sldNum" sz="quarter" idx="12"/>
          </p:nvPr>
        </p:nvSpPr>
        <p:spPr/>
        <p:txBody>
          <a:bodyPr rtlCol="0"/>
          <a:lstStyle/>
          <a:p>
            <a:pPr rtl="0"/>
            <a:fld id="{D495E168-DA5E-4888-8D8A-92B118324C14}" type="slidenum">
              <a:rPr lang="es-ES" smtClean="0"/>
              <a:pPr rtl="0"/>
              <a:t>17</a:t>
            </a:fld>
            <a:endParaRPr lang="es-ES"/>
          </a:p>
        </p:txBody>
      </p:sp>
    </p:spTree>
    <p:extLst>
      <p:ext uri="{BB962C8B-B14F-4D97-AF65-F5344CB8AC3E}">
        <p14:creationId xmlns:p14="http://schemas.microsoft.com/office/powerpoint/2010/main" val="9290281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arcador de posición de imagen 8">
            <a:extLst>
              <a:ext uri="{FF2B5EF4-FFF2-40B4-BE49-F238E27FC236}">
                <a16:creationId xmlns:a16="http://schemas.microsoft.com/office/drawing/2014/main" id="{94906860-9DDD-45C2-B32A-65897462C7A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1" y="797608"/>
            <a:ext cx="12192000" cy="2843784"/>
          </a:xfrm>
        </p:spPr>
      </p:pic>
      <p:sp>
        <p:nvSpPr>
          <p:cNvPr id="2" name="Título 1">
            <a:extLst>
              <a:ext uri="{FF2B5EF4-FFF2-40B4-BE49-F238E27FC236}">
                <a16:creationId xmlns:a16="http://schemas.microsoft.com/office/drawing/2014/main" id="{E0EFBCFB-B245-45A5-AD8B-A4585DE61C63}"/>
              </a:ext>
            </a:extLst>
          </p:cNvPr>
          <p:cNvSpPr>
            <a:spLocks noGrp="1"/>
          </p:cNvSpPr>
          <p:nvPr>
            <p:ph type="title"/>
          </p:nvPr>
        </p:nvSpPr>
        <p:spPr/>
        <p:txBody>
          <a:bodyPr rtlCol="0">
            <a:noAutofit/>
          </a:bodyPr>
          <a:lstStyle/>
          <a:p>
            <a:pPr rtl="0"/>
            <a:r>
              <a:rPr lang="es-ES" dirty="0" smtClean="0"/>
              <a:t>La Sentencia</a:t>
            </a:r>
            <a:endParaRPr lang="es-ES" dirty="0"/>
          </a:p>
        </p:txBody>
      </p:sp>
      <p:sp>
        <p:nvSpPr>
          <p:cNvPr id="6" name="Marcador de texto 5">
            <a:extLst>
              <a:ext uri="{FF2B5EF4-FFF2-40B4-BE49-F238E27FC236}">
                <a16:creationId xmlns:a16="http://schemas.microsoft.com/office/drawing/2014/main" id="{EB3DD98B-C2C2-4C4E-BC25-BCC7F6C5C59E}"/>
              </a:ext>
            </a:extLst>
          </p:cNvPr>
          <p:cNvSpPr>
            <a:spLocks noGrp="1"/>
          </p:cNvSpPr>
          <p:nvPr>
            <p:ph type="body" sz="quarter" idx="14"/>
          </p:nvPr>
        </p:nvSpPr>
        <p:spPr/>
        <p:txBody>
          <a:bodyPr rtlCol="0">
            <a:normAutofit fontScale="92500" lnSpcReduction="10000"/>
          </a:bodyPr>
          <a:lstStyle/>
          <a:p>
            <a:pPr rtl="0"/>
            <a:r>
              <a:rPr lang="es-ES" dirty="0" smtClean="0"/>
              <a:t>La luz ilumina,</a:t>
            </a:r>
          </a:p>
          <a:p>
            <a:pPr rtl="0"/>
            <a:r>
              <a:rPr lang="es-ES" dirty="0" smtClean="0"/>
              <a:t>no se opaca</a:t>
            </a:r>
            <a:endParaRPr lang="es-ES" dirty="0"/>
          </a:p>
        </p:txBody>
      </p:sp>
      <p:sp>
        <p:nvSpPr>
          <p:cNvPr id="7" name="Marcador de texto 6">
            <a:extLst>
              <a:ext uri="{FF2B5EF4-FFF2-40B4-BE49-F238E27FC236}">
                <a16:creationId xmlns:a16="http://schemas.microsoft.com/office/drawing/2014/main" id="{91AA84F9-B00F-4582-9D27-E03DE392DF1A}"/>
              </a:ext>
            </a:extLst>
          </p:cNvPr>
          <p:cNvSpPr>
            <a:spLocks noGrp="1"/>
          </p:cNvSpPr>
          <p:nvPr>
            <p:ph type="body" sz="quarter" idx="15"/>
          </p:nvPr>
        </p:nvSpPr>
        <p:spPr>
          <a:xfrm>
            <a:off x="5602512" y="3800936"/>
            <a:ext cx="5999485" cy="2472724"/>
          </a:xfrm>
        </p:spPr>
        <p:txBody>
          <a:bodyPr rtlCol="0">
            <a:noAutofit/>
          </a:bodyPr>
          <a:lstStyle/>
          <a:p>
            <a:pPr marL="0" indent="0">
              <a:buNone/>
            </a:pPr>
            <a:r>
              <a:rPr lang="es-ES" sz="2000" dirty="0" smtClean="0"/>
              <a:t>14. Era </a:t>
            </a:r>
            <a:r>
              <a:rPr lang="es-ES" sz="2000" dirty="0"/>
              <a:t>el día de la preparación para la Pascua, cerca del mediodía.</a:t>
            </a:r>
          </a:p>
          <a:p>
            <a:pPr marL="0" indent="0">
              <a:buNone/>
            </a:pPr>
            <a:r>
              <a:rPr lang="es-ES" sz="2000" dirty="0"/>
              <a:t>—Aquí tienen a su rey —dijo Pilato a los judíos.</a:t>
            </a:r>
          </a:p>
          <a:p>
            <a:pPr marL="0" indent="0">
              <a:buNone/>
            </a:pPr>
            <a:r>
              <a:rPr lang="es-ES" sz="2000" dirty="0" smtClean="0"/>
              <a:t>15. —¡</a:t>
            </a:r>
            <a:r>
              <a:rPr lang="es-ES" sz="2000" dirty="0"/>
              <a:t>Fuera! ¡Fuera! ¡Crucifícalo! —vociferaron.</a:t>
            </a:r>
          </a:p>
          <a:p>
            <a:pPr marL="0" indent="0">
              <a:buNone/>
            </a:pPr>
            <a:r>
              <a:rPr lang="es-ES" sz="2000" dirty="0"/>
              <a:t>—¿Acaso voy a crucificar a su rey? —replicó Pilato.</a:t>
            </a:r>
          </a:p>
          <a:p>
            <a:pPr marL="0" indent="0">
              <a:buNone/>
            </a:pPr>
            <a:r>
              <a:rPr lang="es-ES" sz="2000" dirty="0"/>
              <a:t>—No tenemos más rey que el emperador romano —contestaron los jefes de los sacerdotes</a:t>
            </a:r>
            <a:r>
              <a:rPr lang="es-ES" sz="2000" dirty="0" smtClean="0"/>
              <a:t>.</a:t>
            </a:r>
            <a:endParaRPr lang="es-ES" sz="2000" dirty="0"/>
          </a:p>
        </p:txBody>
      </p:sp>
      <p:sp>
        <p:nvSpPr>
          <p:cNvPr id="3" name="Marcador de pie de página 2">
            <a:extLst>
              <a:ext uri="{FF2B5EF4-FFF2-40B4-BE49-F238E27FC236}">
                <a16:creationId xmlns:a16="http://schemas.microsoft.com/office/drawing/2014/main" id="{EA58B5AD-96B4-45C8-873B-9A28EFD5EE89}"/>
              </a:ext>
            </a:extLst>
          </p:cNvPr>
          <p:cNvSpPr>
            <a:spLocks noGrp="1"/>
          </p:cNvSpPr>
          <p:nvPr>
            <p:ph type="ftr" sz="quarter" idx="11"/>
          </p:nvPr>
        </p:nvSpPr>
        <p:spPr/>
        <p:txBody>
          <a:bodyPr rtlCol="0"/>
          <a:lstStyle/>
          <a:p>
            <a:pPr rtl="0"/>
            <a:r>
              <a:rPr lang="es-ES" dirty="0" smtClean="0"/>
              <a:t>Que condenó al Justo</a:t>
            </a:r>
            <a:endParaRPr lang="es-ES" dirty="0"/>
          </a:p>
        </p:txBody>
      </p:sp>
      <p:sp>
        <p:nvSpPr>
          <p:cNvPr id="4" name="Marcador de número de diapositiva 3">
            <a:extLst>
              <a:ext uri="{FF2B5EF4-FFF2-40B4-BE49-F238E27FC236}">
                <a16:creationId xmlns:a16="http://schemas.microsoft.com/office/drawing/2014/main" id="{D3E85625-E07C-43C7-93C8-DFDFDBB64FFF}"/>
              </a:ext>
            </a:extLst>
          </p:cNvPr>
          <p:cNvSpPr>
            <a:spLocks noGrp="1"/>
          </p:cNvSpPr>
          <p:nvPr>
            <p:ph type="sldNum" sz="quarter" idx="12"/>
          </p:nvPr>
        </p:nvSpPr>
        <p:spPr/>
        <p:txBody>
          <a:bodyPr rtlCol="0"/>
          <a:lstStyle/>
          <a:p>
            <a:pPr rtl="0"/>
            <a:fld id="{D495E168-DA5E-4888-8D8A-92B118324C14}" type="slidenum">
              <a:rPr lang="es-ES" smtClean="0"/>
              <a:pPr rtl="0"/>
              <a:t>18</a:t>
            </a:fld>
            <a:endParaRPr lang="es-ES"/>
          </a:p>
        </p:txBody>
      </p:sp>
    </p:spTree>
    <p:extLst>
      <p:ext uri="{BB962C8B-B14F-4D97-AF65-F5344CB8AC3E}">
        <p14:creationId xmlns:p14="http://schemas.microsoft.com/office/powerpoint/2010/main" val="353990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arcador de posición de imagen 8">
            <a:extLst>
              <a:ext uri="{FF2B5EF4-FFF2-40B4-BE49-F238E27FC236}">
                <a16:creationId xmlns:a16="http://schemas.microsoft.com/office/drawing/2014/main" id="{94906860-9DDD-45C2-B32A-65897462C7A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1" y="797608"/>
            <a:ext cx="12192000" cy="2843784"/>
          </a:xfrm>
        </p:spPr>
      </p:pic>
      <p:sp>
        <p:nvSpPr>
          <p:cNvPr id="2" name="Título 1">
            <a:extLst>
              <a:ext uri="{FF2B5EF4-FFF2-40B4-BE49-F238E27FC236}">
                <a16:creationId xmlns:a16="http://schemas.microsoft.com/office/drawing/2014/main" id="{E0EFBCFB-B245-45A5-AD8B-A4585DE61C63}"/>
              </a:ext>
            </a:extLst>
          </p:cNvPr>
          <p:cNvSpPr>
            <a:spLocks noGrp="1"/>
          </p:cNvSpPr>
          <p:nvPr>
            <p:ph type="title"/>
          </p:nvPr>
        </p:nvSpPr>
        <p:spPr/>
        <p:txBody>
          <a:bodyPr rtlCol="0">
            <a:noAutofit/>
          </a:bodyPr>
          <a:lstStyle/>
          <a:p>
            <a:pPr rtl="0"/>
            <a:r>
              <a:rPr lang="es-ES" dirty="0" smtClean="0"/>
              <a:t>La Sentencia</a:t>
            </a:r>
            <a:endParaRPr lang="es-ES" dirty="0"/>
          </a:p>
        </p:txBody>
      </p:sp>
      <p:sp>
        <p:nvSpPr>
          <p:cNvPr id="6" name="Marcador de texto 5">
            <a:extLst>
              <a:ext uri="{FF2B5EF4-FFF2-40B4-BE49-F238E27FC236}">
                <a16:creationId xmlns:a16="http://schemas.microsoft.com/office/drawing/2014/main" id="{EB3DD98B-C2C2-4C4E-BC25-BCC7F6C5C59E}"/>
              </a:ext>
            </a:extLst>
          </p:cNvPr>
          <p:cNvSpPr>
            <a:spLocks noGrp="1"/>
          </p:cNvSpPr>
          <p:nvPr>
            <p:ph type="body" sz="quarter" idx="14"/>
          </p:nvPr>
        </p:nvSpPr>
        <p:spPr/>
        <p:txBody>
          <a:bodyPr rtlCol="0">
            <a:normAutofit fontScale="92500" lnSpcReduction="10000"/>
          </a:bodyPr>
          <a:lstStyle/>
          <a:p>
            <a:pPr rtl="0"/>
            <a:r>
              <a:rPr lang="es-ES" dirty="0" smtClean="0"/>
              <a:t>La luz ilumina,</a:t>
            </a:r>
          </a:p>
          <a:p>
            <a:pPr rtl="0"/>
            <a:r>
              <a:rPr lang="es-ES" dirty="0" smtClean="0"/>
              <a:t>no se opaca</a:t>
            </a:r>
            <a:endParaRPr lang="es-ES" dirty="0"/>
          </a:p>
        </p:txBody>
      </p:sp>
      <p:sp>
        <p:nvSpPr>
          <p:cNvPr id="7" name="Marcador de texto 6">
            <a:extLst>
              <a:ext uri="{FF2B5EF4-FFF2-40B4-BE49-F238E27FC236}">
                <a16:creationId xmlns:a16="http://schemas.microsoft.com/office/drawing/2014/main" id="{91AA84F9-B00F-4582-9D27-E03DE392DF1A}"/>
              </a:ext>
            </a:extLst>
          </p:cNvPr>
          <p:cNvSpPr>
            <a:spLocks noGrp="1"/>
          </p:cNvSpPr>
          <p:nvPr>
            <p:ph type="body" sz="quarter" idx="15"/>
          </p:nvPr>
        </p:nvSpPr>
        <p:spPr>
          <a:xfrm>
            <a:off x="5821279" y="3800936"/>
            <a:ext cx="5262732" cy="2472724"/>
          </a:xfrm>
        </p:spPr>
        <p:txBody>
          <a:bodyPr rtlCol="0" anchor="ctr">
            <a:noAutofit/>
          </a:bodyPr>
          <a:lstStyle/>
          <a:p>
            <a:pPr marL="0" indent="0">
              <a:buNone/>
            </a:pPr>
            <a:r>
              <a:rPr lang="es-ES" sz="2000" dirty="0" smtClean="0"/>
              <a:t>16. Entonces </a:t>
            </a:r>
            <a:r>
              <a:rPr lang="es-ES" sz="2000" dirty="0"/>
              <a:t>Pilato se lo entregó para que lo crucificaran, y los soldados se lo llevaron.</a:t>
            </a:r>
          </a:p>
        </p:txBody>
      </p:sp>
      <p:sp>
        <p:nvSpPr>
          <p:cNvPr id="3" name="Marcador de pie de página 2">
            <a:extLst>
              <a:ext uri="{FF2B5EF4-FFF2-40B4-BE49-F238E27FC236}">
                <a16:creationId xmlns:a16="http://schemas.microsoft.com/office/drawing/2014/main" id="{EA58B5AD-96B4-45C8-873B-9A28EFD5EE89}"/>
              </a:ext>
            </a:extLst>
          </p:cNvPr>
          <p:cNvSpPr>
            <a:spLocks noGrp="1"/>
          </p:cNvSpPr>
          <p:nvPr>
            <p:ph type="ftr" sz="quarter" idx="11"/>
          </p:nvPr>
        </p:nvSpPr>
        <p:spPr/>
        <p:txBody>
          <a:bodyPr rtlCol="0"/>
          <a:lstStyle/>
          <a:p>
            <a:pPr rtl="0"/>
            <a:r>
              <a:rPr lang="es-ES" dirty="0" smtClean="0"/>
              <a:t>Que condenó al Justo</a:t>
            </a:r>
            <a:endParaRPr lang="es-ES" dirty="0"/>
          </a:p>
        </p:txBody>
      </p:sp>
      <p:sp>
        <p:nvSpPr>
          <p:cNvPr id="4" name="Marcador de número de diapositiva 3">
            <a:extLst>
              <a:ext uri="{FF2B5EF4-FFF2-40B4-BE49-F238E27FC236}">
                <a16:creationId xmlns:a16="http://schemas.microsoft.com/office/drawing/2014/main" id="{D3E85625-E07C-43C7-93C8-DFDFDBB64FFF}"/>
              </a:ext>
            </a:extLst>
          </p:cNvPr>
          <p:cNvSpPr>
            <a:spLocks noGrp="1"/>
          </p:cNvSpPr>
          <p:nvPr>
            <p:ph type="sldNum" sz="quarter" idx="12"/>
          </p:nvPr>
        </p:nvSpPr>
        <p:spPr/>
        <p:txBody>
          <a:bodyPr rtlCol="0"/>
          <a:lstStyle/>
          <a:p>
            <a:pPr rtl="0"/>
            <a:fld id="{D495E168-DA5E-4888-8D8A-92B118324C14}" type="slidenum">
              <a:rPr lang="es-ES" smtClean="0"/>
              <a:pPr rtl="0"/>
              <a:t>19</a:t>
            </a:fld>
            <a:endParaRPr lang="es-ES"/>
          </a:p>
        </p:txBody>
      </p:sp>
    </p:spTree>
    <p:extLst>
      <p:ext uri="{BB962C8B-B14F-4D97-AF65-F5344CB8AC3E}">
        <p14:creationId xmlns:p14="http://schemas.microsoft.com/office/powerpoint/2010/main" val="23689661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F9E6DE-5C41-4023-A6ED-24BA66E6767E}"/>
              </a:ext>
            </a:extLst>
          </p:cNvPr>
          <p:cNvSpPr>
            <a:spLocks noGrp="1"/>
          </p:cNvSpPr>
          <p:nvPr>
            <p:ph type="title"/>
          </p:nvPr>
        </p:nvSpPr>
        <p:spPr>
          <a:xfrm>
            <a:off x="821574" y="652986"/>
            <a:ext cx="10515600" cy="904875"/>
          </a:xfrm>
        </p:spPr>
        <p:txBody>
          <a:bodyPr rtlCol="0">
            <a:normAutofit fontScale="90000"/>
          </a:bodyPr>
          <a:lstStyle/>
          <a:p>
            <a:pPr rtl="0"/>
            <a:r>
              <a:rPr lang="es-ES" dirty="0" smtClean="0"/>
              <a:t>Apelaciones</a:t>
            </a:r>
            <a:endParaRPr lang="es-ES" dirty="0"/>
          </a:p>
        </p:txBody>
      </p:sp>
      <p:sp>
        <p:nvSpPr>
          <p:cNvPr id="5" name="Marcador de texto 4">
            <a:extLst>
              <a:ext uri="{FF2B5EF4-FFF2-40B4-BE49-F238E27FC236}">
                <a16:creationId xmlns:a16="http://schemas.microsoft.com/office/drawing/2014/main" id="{E666CF4B-E5FA-473E-9C10-20707B1D9669}"/>
              </a:ext>
            </a:extLst>
          </p:cNvPr>
          <p:cNvSpPr>
            <a:spLocks noGrp="1"/>
          </p:cNvSpPr>
          <p:nvPr>
            <p:ph type="body" sz="quarter" idx="13"/>
          </p:nvPr>
        </p:nvSpPr>
        <p:spPr/>
        <p:txBody>
          <a:bodyPr rtlCol="0"/>
          <a:lstStyle/>
          <a:p>
            <a:pPr rtl="0"/>
            <a:r>
              <a:rPr lang="es-ES" dirty="0" smtClean="0"/>
              <a:t>Capítulo 18</a:t>
            </a:r>
            <a:endParaRPr lang="es-ES" dirty="0"/>
          </a:p>
        </p:txBody>
      </p:sp>
      <p:pic>
        <p:nvPicPr>
          <p:cNvPr id="8" name="Marcador de posición de imagen 7">
            <a:extLst>
              <a:ext uri="{FF2B5EF4-FFF2-40B4-BE49-F238E27FC236}">
                <a16:creationId xmlns:a16="http://schemas.microsoft.com/office/drawing/2014/main" id="{388E01DB-C311-4183-AC6E-9A4AB1E6DAAE}"/>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0" y="2483223"/>
            <a:ext cx="12192000" cy="3533668"/>
          </a:xfrm>
        </p:spPr>
      </p:pic>
      <p:sp>
        <p:nvSpPr>
          <p:cNvPr id="3" name="Marcador de pie de página 2">
            <a:extLst>
              <a:ext uri="{FF2B5EF4-FFF2-40B4-BE49-F238E27FC236}">
                <a16:creationId xmlns:a16="http://schemas.microsoft.com/office/drawing/2014/main" id="{5CF7DCA2-0E6F-4F70-A324-B0A3FAA2BE66}"/>
              </a:ext>
            </a:extLst>
          </p:cNvPr>
          <p:cNvSpPr>
            <a:spLocks noGrp="1"/>
          </p:cNvSpPr>
          <p:nvPr>
            <p:ph type="ftr" sz="quarter" idx="11"/>
          </p:nvPr>
        </p:nvSpPr>
        <p:spPr/>
        <p:txBody>
          <a:bodyPr rtlCol="0"/>
          <a:lstStyle/>
          <a:p>
            <a:pPr rtl="0"/>
            <a:r>
              <a:rPr lang="es-ES" dirty="0" smtClean="0"/>
              <a:t>El Juicio Injusto</a:t>
            </a:r>
          </a:p>
        </p:txBody>
      </p:sp>
      <p:sp>
        <p:nvSpPr>
          <p:cNvPr id="4" name="Marcador de número de diapositiva 3">
            <a:extLst>
              <a:ext uri="{FF2B5EF4-FFF2-40B4-BE49-F238E27FC236}">
                <a16:creationId xmlns:a16="http://schemas.microsoft.com/office/drawing/2014/main" id="{5A7398AB-B4FB-44C4-A9EC-94DA908E8A9A}"/>
              </a:ext>
            </a:extLst>
          </p:cNvPr>
          <p:cNvSpPr>
            <a:spLocks noGrp="1"/>
          </p:cNvSpPr>
          <p:nvPr>
            <p:ph type="sldNum" sz="quarter" idx="12"/>
          </p:nvPr>
        </p:nvSpPr>
        <p:spPr/>
        <p:txBody>
          <a:bodyPr rtlCol="0"/>
          <a:lstStyle/>
          <a:p>
            <a:pPr rtl="0"/>
            <a:fld id="{D495E168-DA5E-4888-8D8A-92B118324C14}" type="slidenum">
              <a:rPr lang="es-ES" smtClean="0"/>
              <a:pPr/>
              <a:t>2</a:t>
            </a:fld>
            <a:endParaRPr lang="es-ES"/>
          </a:p>
        </p:txBody>
      </p:sp>
    </p:spTree>
    <p:extLst>
      <p:ext uri="{BB962C8B-B14F-4D97-AF65-F5344CB8AC3E}">
        <p14:creationId xmlns:p14="http://schemas.microsoft.com/office/powerpoint/2010/main" val="5135148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AC6ADABE-2B5E-4788-8D34-1D479C0C18D5}"/>
              </a:ext>
            </a:extLst>
          </p:cNvPr>
          <p:cNvSpPr>
            <a:spLocks noGrp="1"/>
          </p:cNvSpPr>
          <p:nvPr>
            <p:ph type="sldNum" sz="quarter" idx="12"/>
          </p:nvPr>
        </p:nvSpPr>
        <p:spPr/>
        <p:txBody>
          <a:bodyPr rtlCol="0"/>
          <a:lstStyle/>
          <a:p>
            <a:pPr rtl="0"/>
            <a:fld id="{D495E168-DA5E-4888-8D8A-92B118324C14}" type="slidenum">
              <a:rPr lang="es-ES" smtClean="0"/>
              <a:pPr rtl="0"/>
              <a:t>20</a:t>
            </a:fld>
            <a:endParaRPr lang="es-ES"/>
          </a:p>
        </p:txBody>
      </p:sp>
      <p:sp>
        <p:nvSpPr>
          <p:cNvPr id="2" name="Título 1">
            <a:extLst>
              <a:ext uri="{FF2B5EF4-FFF2-40B4-BE49-F238E27FC236}">
                <a16:creationId xmlns:a16="http://schemas.microsoft.com/office/drawing/2014/main" id="{E996AC49-B785-4E0A-9283-239366FE4E4D}"/>
              </a:ext>
            </a:extLst>
          </p:cNvPr>
          <p:cNvSpPr>
            <a:spLocks noGrp="1"/>
          </p:cNvSpPr>
          <p:nvPr>
            <p:ph type="title"/>
          </p:nvPr>
        </p:nvSpPr>
        <p:spPr/>
        <p:txBody>
          <a:bodyPr rtlCol="0">
            <a:normAutofit fontScale="90000"/>
          </a:bodyPr>
          <a:lstStyle/>
          <a:p>
            <a:pPr rtl="0"/>
            <a:r>
              <a:rPr lang="es-ES" dirty="0" smtClean="0"/>
              <a:t>La Crucifixión</a:t>
            </a:r>
            <a:endParaRPr lang="es-ES" dirty="0"/>
          </a:p>
        </p:txBody>
      </p:sp>
      <p:sp>
        <p:nvSpPr>
          <p:cNvPr id="3" name="Marcador de pie de página 2">
            <a:extLst>
              <a:ext uri="{FF2B5EF4-FFF2-40B4-BE49-F238E27FC236}">
                <a16:creationId xmlns:a16="http://schemas.microsoft.com/office/drawing/2014/main" id="{C0369258-37D4-4ECA-AFFD-EC64809E91CC}"/>
              </a:ext>
            </a:extLst>
          </p:cNvPr>
          <p:cNvSpPr>
            <a:spLocks noGrp="1"/>
          </p:cNvSpPr>
          <p:nvPr>
            <p:ph type="ftr" sz="quarter" idx="11"/>
          </p:nvPr>
        </p:nvSpPr>
        <p:spPr/>
        <p:txBody>
          <a:bodyPr rtlCol="0"/>
          <a:lstStyle/>
          <a:p>
            <a:pPr rtl="0"/>
            <a:r>
              <a:rPr lang="es-ES" dirty="0" smtClean="0"/>
              <a:t>El Juicio Injusto</a:t>
            </a:r>
            <a:endParaRPr lang="es-ES" dirty="0"/>
          </a:p>
        </p:txBody>
      </p:sp>
      <p:sp>
        <p:nvSpPr>
          <p:cNvPr id="5" name="Marcador de texto 4">
            <a:extLst>
              <a:ext uri="{FF2B5EF4-FFF2-40B4-BE49-F238E27FC236}">
                <a16:creationId xmlns:a16="http://schemas.microsoft.com/office/drawing/2014/main" id="{8A421151-99A0-4A84-9EF4-7DB305033C95}"/>
              </a:ext>
            </a:extLst>
          </p:cNvPr>
          <p:cNvSpPr>
            <a:spLocks noGrp="1"/>
          </p:cNvSpPr>
          <p:nvPr>
            <p:ph type="body" idx="1"/>
          </p:nvPr>
        </p:nvSpPr>
        <p:spPr/>
        <p:txBody>
          <a:bodyPr rtlCol="0">
            <a:normAutofit/>
          </a:bodyPr>
          <a:lstStyle/>
          <a:p>
            <a:pPr rtl="0"/>
            <a:r>
              <a:rPr lang="es-ES" dirty="0" smtClean="0"/>
              <a:t>Jesús es rey, aunque el mundo no lo acepte</a:t>
            </a:r>
            <a:endParaRPr lang="es-ES" dirty="0"/>
          </a:p>
        </p:txBody>
      </p:sp>
      <p:pic>
        <p:nvPicPr>
          <p:cNvPr id="7" name="Marcador de posición de imagen 8">
            <a:extLst>
              <a:ext uri="{FF2B5EF4-FFF2-40B4-BE49-F238E27FC236}">
                <a16:creationId xmlns:a16="http://schemas.microsoft.com/office/drawing/2014/main" id="{94906860-9DDD-45C2-B32A-65897462C7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05760"/>
            <a:ext cx="12192000" cy="3409677"/>
          </a:xfrm>
          <a:prstGeom prst="rect">
            <a:avLst/>
          </a:prstGeom>
        </p:spPr>
      </p:pic>
      <p:sp>
        <p:nvSpPr>
          <p:cNvPr id="6" name="Marcador de texto 4">
            <a:extLst>
              <a:ext uri="{FF2B5EF4-FFF2-40B4-BE49-F238E27FC236}">
                <a16:creationId xmlns:a16="http://schemas.microsoft.com/office/drawing/2014/main" id="{8A421151-99A0-4A84-9EF4-7DB305033C95}"/>
              </a:ext>
            </a:extLst>
          </p:cNvPr>
          <p:cNvSpPr txBox="1">
            <a:spLocks/>
          </p:cNvSpPr>
          <p:nvPr/>
        </p:nvSpPr>
        <p:spPr>
          <a:xfrm>
            <a:off x="941172" y="3744099"/>
            <a:ext cx="10515600" cy="15693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lang="en-US" sz="1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2000" dirty="0">
                <a:solidFill>
                  <a:srgbClr val="F7F1E4"/>
                </a:solidFill>
              </a:rPr>
              <a:t>21—No escribas “Rey de los judíos” —protestaron ante Pilato los jefes de los sacerdotes judíos—. Era él quien decía ser rey de los judíos.</a:t>
            </a:r>
          </a:p>
          <a:p>
            <a:r>
              <a:rPr lang="es-ES" sz="2000" dirty="0">
                <a:solidFill>
                  <a:srgbClr val="F7F1E4"/>
                </a:solidFill>
              </a:rPr>
              <a:t>22—Lo que he escrito, escrito queda —les contestó Pilato.</a:t>
            </a:r>
          </a:p>
        </p:txBody>
      </p:sp>
    </p:spTree>
    <p:extLst>
      <p:ext uri="{BB962C8B-B14F-4D97-AF65-F5344CB8AC3E}">
        <p14:creationId xmlns:p14="http://schemas.microsoft.com/office/powerpoint/2010/main" val="17913354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arcador de posición de imagen 8">
            <a:extLst>
              <a:ext uri="{FF2B5EF4-FFF2-40B4-BE49-F238E27FC236}">
                <a16:creationId xmlns:a16="http://schemas.microsoft.com/office/drawing/2014/main" id="{94906860-9DDD-45C2-B32A-65897462C7A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0" y="797608"/>
            <a:ext cx="12192000" cy="2843784"/>
          </a:xfrm>
        </p:spPr>
      </p:pic>
      <p:sp>
        <p:nvSpPr>
          <p:cNvPr id="2" name="Título 1">
            <a:extLst>
              <a:ext uri="{FF2B5EF4-FFF2-40B4-BE49-F238E27FC236}">
                <a16:creationId xmlns:a16="http://schemas.microsoft.com/office/drawing/2014/main" id="{E0EFBCFB-B245-45A5-AD8B-A4585DE61C63}"/>
              </a:ext>
            </a:extLst>
          </p:cNvPr>
          <p:cNvSpPr>
            <a:spLocks noGrp="1"/>
          </p:cNvSpPr>
          <p:nvPr>
            <p:ph type="title"/>
          </p:nvPr>
        </p:nvSpPr>
        <p:spPr/>
        <p:txBody>
          <a:bodyPr rtlCol="0">
            <a:noAutofit/>
          </a:bodyPr>
          <a:lstStyle/>
          <a:p>
            <a:pPr rtl="0"/>
            <a:r>
              <a:rPr lang="es-ES" dirty="0" smtClean="0"/>
              <a:t>La Crucifixión</a:t>
            </a:r>
            <a:endParaRPr lang="es-ES" dirty="0"/>
          </a:p>
        </p:txBody>
      </p:sp>
      <p:sp>
        <p:nvSpPr>
          <p:cNvPr id="6" name="Marcador de texto 5">
            <a:extLst>
              <a:ext uri="{FF2B5EF4-FFF2-40B4-BE49-F238E27FC236}">
                <a16:creationId xmlns:a16="http://schemas.microsoft.com/office/drawing/2014/main" id="{EB3DD98B-C2C2-4C4E-BC25-BCC7F6C5C59E}"/>
              </a:ext>
            </a:extLst>
          </p:cNvPr>
          <p:cNvSpPr>
            <a:spLocks noGrp="1"/>
          </p:cNvSpPr>
          <p:nvPr>
            <p:ph type="body" sz="quarter" idx="14"/>
          </p:nvPr>
        </p:nvSpPr>
        <p:spPr/>
        <p:txBody>
          <a:bodyPr rtlCol="0">
            <a:normAutofit fontScale="92500" lnSpcReduction="10000"/>
          </a:bodyPr>
          <a:lstStyle/>
          <a:p>
            <a:pPr rtl="0"/>
            <a:r>
              <a:rPr lang="es-ES" dirty="0" smtClean="0"/>
              <a:t>Jesús no nos abandona,</a:t>
            </a:r>
          </a:p>
          <a:p>
            <a:pPr rtl="0"/>
            <a:r>
              <a:rPr lang="es-ES" dirty="0" smtClean="0"/>
              <a:t>Siempre nos reconforta</a:t>
            </a:r>
            <a:endParaRPr lang="es-ES" dirty="0"/>
          </a:p>
        </p:txBody>
      </p:sp>
      <p:sp>
        <p:nvSpPr>
          <p:cNvPr id="7" name="Marcador de texto 6">
            <a:extLst>
              <a:ext uri="{FF2B5EF4-FFF2-40B4-BE49-F238E27FC236}">
                <a16:creationId xmlns:a16="http://schemas.microsoft.com/office/drawing/2014/main" id="{91AA84F9-B00F-4582-9D27-E03DE392DF1A}"/>
              </a:ext>
            </a:extLst>
          </p:cNvPr>
          <p:cNvSpPr>
            <a:spLocks noGrp="1"/>
          </p:cNvSpPr>
          <p:nvPr>
            <p:ph type="body" sz="quarter" idx="15"/>
          </p:nvPr>
        </p:nvSpPr>
        <p:spPr>
          <a:xfrm>
            <a:off x="5821279" y="3800936"/>
            <a:ext cx="5780718" cy="2472724"/>
          </a:xfrm>
        </p:spPr>
        <p:txBody>
          <a:bodyPr rtlCol="0">
            <a:noAutofit/>
          </a:bodyPr>
          <a:lstStyle/>
          <a:p>
            <a:pPr marL="0" indent="0">
              <a:buNone/>
            </a:pPr>
            <a:r>
              <a:rPr lang="es-ES" sz="2000" dirty="0" smtClean="0"/>
              <a:t>26. Cuando </a:t>
            </a:r>
            <a:r>
              <a:rPr lang="es-ES" sz="2000" dirty="0"/>
              <a:t>Jesús vio a su madre, y a su lado al discípulo a quien él amaba, dijo a su madre:</a:t>
            </a:r>
          </a:p>
          <a:p>
            <a:pPr marL="0" indent="0">
              <a:buNone/>
            </a:pPr>
            <a:r>
              <a:rPr lang="es-ES" sz="2000" dirty="0"/>
              <a:t>—Mujer, ahí tienes a tu hijo.</a:t>
            </a:r>
          </a:p>
          <a:p>
            <a:pPr marL="0" indent="0">
              <a:buNone/>
            </a:pPr>
            <a:r>
              <a:rPr lang="es-ES" sz="2000" dirty="0" smtClean="0"/>
              <a:t>27. Luego </a:t>
            </a:r>
            <a:r>
              <a:rPr lang="es-ES" sz="2000" dirty="0"/>
              <a:t>dijo al discípulo:</a:t>
            </a:r>
          </a:p>
          <a:p>
            <a:pPr marL="0" indent="0">
              <a:buNone/>
            </a:pPr>
            <a:r>
              <a:rPr lang="es-ES" sz="2000" dirty="0"/>
              <a:t>—Ahí tienes a tu madre.</a:t>
            </a:r>
          </a:p>
          <a:p>
            <a:pPr marL="0" indent="0">
              <a:buNone/>
            </a:pPr>
            <a:r>
              <a:rPr lang="es-ES" sz="2000" dirty="0"/>
              <a:t>Y desde aquel momento ese discípulo la recibió en su casa.</a:t>
            </a:r>
          </a:p>
        </p:txBody>
      </p:sp>
      <p:sp>
        <p:nvSpPr>
          <p:cNvPr id="3" name="Marcador de pie de página 2">
            <a:extLst>
              <a:ext uri="{FF2B5EF4-FFF2-40B4-BE49-F238E27FC236}">
                <a16:creationId xmlns:a16="http://schemas.microsoft.com/office/drawing/2014/main" id="{EA58B5AD-96B4-45C8-873B-9A28EFD5EE89}"/>
              </a:ext>
            </a:extLst>
          </p:cNvPr>
          <p:cNvSpPr>
            <a:spLocks noGrp="1"/>
          </p:cNvSpPr>
          <p:nvPr>
            <p:ph type="ftr" sz="quarter" idx="11"/>
          </p:nvPr>
        </p:nvSpPr>
        <p:spPr/>
        <p:txBody>
          <a:bodyPr rtlCol="0"/>
          <a:lstStyle/>
          <a:p>
            <a:pPr rtl="0"/>
            <a:r>
              <a:rPr lang="es-ES" dirty="0" smtClean="0"/>
              <a:t>Que condenó al Justo</a:t>
            </a:r>
            <a:endParaRPr lang="es-ES" dirty="0"/>
          </a:p>
        </p:txBody>
      </p:sp>
      <p:sp>
        <p:nvSpPr>
          <p:cNvPr id="4" name="Marcador de número de diapositiva 3">
            <a:extLst>
              <a:ext uri="{FF2B5EF4-FFF2-40B4-BE49-F238E27FC236}">
                <a16:creationId xmlns:a16="http://schemas.microsoft.com/office/drawing/2014/main" id="{D3E85625-E07C-43C7-93C8-DFDFDBB64FFF}"/>
              </a:ext>
            </a:extLst>
          </p:cNvPr>
          <p:cNvSpPr>
            <a:spLocks noGrp="1"/>
          </p:cNvSpPr>
          <p:nvPr>
            <p:ph type="sldNum" sz="quarter" idx="12"/>
          </p:nvPr>
        </p:nvSpPr>
        <p:spPr/>
        <p:txBody>
          <a:bodyPr rtlCol="0"/>
          <a:lstStyle/>
          <a:p>
            <a:pPr rtl="0"/>
            <a:fld id="{D495E168-DA5E-4888-8D8A-92B118324C14}" type="slidenum">
              <a:rPr lang="es-ES" smtClean="0"/>
              <a:pPr rtl="0"/>
              <a:t>21</a:t>
            </a:fld>
            <a:endParaRPr lang="es-ES"/>
          </a:p>
        </p:txBody>
      </p:sp>
    </p:spTree>
    <p:extLst>
      <p:ext uri="{BB962C8B-B14F-4D97-AF65-F5344CB8AC3E}">
        <p14:creationId xmlns:p14="http://schemas.microsoft.com/office/powerpoint/2010/main" val="38471718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AC6ADABE-2B5E-4788-8D34-1D479C0C18D5}"/>
              </a:ext>
            </a:extLst>
          </p:cNvPr>
          <p:cNvSpPr>
            <a:spLocks noGrp="1"/>
          </p:cNvSpPr>
          <p:nvPr>
            <p:ph type="sldNum" sz="quarter" idx="12"/>
          </p:nvPr>
        </p:nvSpPr>
        <p:spPr/>
        <p:txBody>
          <a:bodyPr rtlCol="0"/>
          <a:lstStyle/>
          <a:p>
            <a:pPr rtl="0"/>
            <a:fld id="{D495E168-DA5E-4888-8D8A-92B118324C14}" type="slidenum">
              <a:rPr lang="es-ES" smtClean="0"/>
              <a:pPr rtl="0"/>
              <a:t>22</a:t>
            </a:fld>
            <a:endParaRPr lang="es-ES"/>
          </a:p>
        </p:txBody>
      </p:sp>
      <p:sp>
        <p:nvSpPr>
          <p:cNvPr id="2" name="Título 1">
            <a:extLst>
              <a:ext uri="{FF2B5EF4-FFF2-40B4-BE49-F238E27FC236}">
                <a16:creationId xmlns:a16="http://schemas.microsoft.com/office/drawing/2014/main" id="{E996AC49-B785-4E0A-9283-239366FE4E4D}"/>
              </a:ext>
            </a:extLst>
          </p:cNvPr>
          <p:cNvSpPr>
            <a:spLocks noGrp="1"/>
          </p:cNvSpPr>
          <p:nvPr>
            <p:ph type="title"/>
          </p:nvPr>
        </p:nvSpPr>
        <p:spPr/>
        <p:txBody>
          <a:bodyPr rtlCol="0">
            <a:normAutofit fontScale="90000"/>
          </a:bodyPr>
          <a:lstStyle/>
          <a:p>
            <a:pPr rtl="0"/>
            <a:r>
              <a:rPr lang="es-ES" dirty="0" smtClean="0"/>
              <a:t>Muerte de Jesús</a:t>
            </a:r>
            <a:endParaRPr lang="es-ES" dirty="0"/>
          </a:p>
        </p:txBody>
      </p:sp>
      <p:sp>
        <p:nvSpPr>
          <p:cNvPr id="3" name="Marcador de pie de página 2">
            <a:extLst>
              <a:ext uri="{FF2B5EF4-FFF2-40B4-BE49-F238E27FC236}">
                <a16:creationId xmlns:a16="http://schemas.microsoft.com/office/drawing/2014/main" id="{C0369258-37D4-4ECA-AFFD-EC64809E91CC}"/>
              </a:ext>
            </a:extLst>
          </p:cNvPr>
          <p:cNvSpPr>
            <a:spLocks noGrp="1"/>
          </p:cNvSpPr>
          <p:nvPr>
            <p:ph type="ftr" sz="quarter" idx="11"/>
          </p:nvPr>
        </p:nvSpPr>
        <p:spPr/>
        <p:txBody>
          <a:bodyPr rtlCol="0"/>
          <a:lstStyle/>
          <a:p>
            <a:pPr rtl="0"/>
            <a:r>
              <a:rPr lang="es-ES" dirty="0" smtClean="0"/>
              <a:t>El Juicio Injusto</a:t>
            </a:r>
            <a:endParaRPr lang="es-ES" dirty="0"/>
          </a:p>
        </p:txBody>
      </p:sp>
      <p:sp>
        <p:nvSpPr>
          <p:cNvPr id="5" name="Marcador de texto 4">
            <a:extLst>
              <a:ext uri="{FF2B5EF4-FFF2-40B4-BE49-F238E27FC236}">
                <a16:creationId xmlns:a16="http://schemas.microsoft.com/office/drawing/2014/main" id="{8A421151-99A0-4A84-9EF4-7DB305033C95}"/>
              </a:ext>
            </a:extLst>
          </p:cNvPr>
          <p:cNvSpPr>
            <a:spLocks noGrp="1"/>
          </p:cNvSpPr>
          <p:nvPr>
            <p:ph type="body" idx="1"/>
          </p:nvPr>
        </p:nvSpPr>
        <p:spPr/>
        <p:txBody>
          <a:bodyPr rtlCol="0">
            <a:normAutofit/>
          </a:bodyPr>
          <a:lstStyle/>
          <a:p>
            <a:pPr rtl="0"/>
            <a:r>
              <a:rPr lang="es-ES" dirty="0" smtClean="0"/>
              <a:t>Consumado es</a:t>
            </a:r>
            <a:endParaRPr lang="es-ES" dirty="0"/>
          </a:p>
        </p:txBody>
      </p:sp>
      <p:pic>
        <p:nvPicPr>
          <p:cNvPr id="7" name="Marcador de posición de imagen 8">
            <a:extLst>
              <a:ext uri="{FF2B5EF4-FFF2-40B4-BE49-F238E27FC236}">
                <a16:creationId xmlns:a16="http://schemas.microsoft.com/office/drawing/2014/main" id="{94906860-9DDD-45C2-B32A-65897462C7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05760"/>
            <a:ext cx="12192000" cy="3409677"/>
          </a:xfrm>
          <a:prstGeom prst="rect">
            <a:avLst/>
          </a:prstGeom>
        </p:spPr>
      </p:pic>
      <p:sp>
        <p:nvSpPr>
          <p:cNvPr id="6" name="Marcador de texto 4">
            <a:extLst>
              <a:ext uri="{FF2B5EF4-FFF2-40B4-BE49-F238E27FC236}">
                <a16:creationId xmlns:a16="http://schemas.microsoft.com/office/drawing/2014/main" id="{8A421151-99A0-4A84-9EF4-7DB305033C95}"/>
              </a:ext>
            </a:extLst>
          </p:cNvPr>
          <p:cNvSpPr txBox="1">
            <a:spLocks/>
          </p:cNvSpPr>
          <p:nvPr/>
        </p:nvSpPr>
        <p:spPr>
          <a:xfrm>
            <a:off x="941172" y="2842054"/>
            <a:ext cx="10515600" cy="280498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lang="en-US" sz="1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2000" dirty="0" smtClean="0">
                <a:solidFill>
                  <a:schemeClr val="accent4"/>
                </a:solidFill>
              </a:rPr>
              <a:t>28. Después </a:t>
            </a:r>
            <a:r>
              <a:rPr lang="es-ES" sz="2000" dirty="0">
                <a:solidFill>
                  <a:schemeClr val="accent4"/>
                </a:solidFill>
              </a:rPr>
              <a:t>de esto, como Jesús sabía que ya todo había terminado, y para que se cumpliera la Escritura, dijo:</a:t>
            </a:r>
          </a:p>
          <a:p>
            <a:r>
              <a:rPr lang="es-ES" sz="2000" dirty="0">
                <a:solidFill>
                  <a:schemeClr val="accent4"/>
                </a:solidFill>
              </a:rPr>
              <a:t>—Tengo sed.</a:t>
            </a:r>
          </a:p>
          <a:p>
            <a:r>
              <a:rPr lang="es-ES" sz="2000" dirty="0" smtClean="0">
                <a:solidFill>
                  <a:schemeClr val="accent4"/>
                </a:solidFill>
              </a:rPr>
              <a:t>29. Había </a:t>
            </a:r>
            <a:r>
              <a:rPr lang="es-ES" sz="2000" dirty="0">
                <a:solidFill>
                  <a:schemeClr val="accent4"/>
                </a:solidFill>
              </a:rPr>
              <a:t>allí una vasija llena de vinagre; así que empaparon una esponja en el vinagre, la pusieron en una caña y se la acercaron a la </a:t>
            </a:r>
            <a:r>
              <a:rPr lang="es-ES" sz="2000" dirty="0" smtClean="0">
                <a:solidFill>
                  <a:schemeClr val="accent4"/>
                </a:solidFill>
              </a:rPr>
              <a:t>boca.</a:t>
            </a:r>
          </a:p>
          <a:p>
            <a:r>
              <a:rPr lang="es-ES" sz="2000" dirty="0" smtClean="0">
                <a:solidFill>
                  <a:schemeClr val="accent4"/>
                </a:solidFill>
              </a:rPr>
              <a:t>30. Al </a:t>
            </a:r>
            <a:r>
              <a:rPr lang="es-ES" sz="2000" dirty="0">
                <a:solidFill>
                  <a:schemeClr val="accent4"/>
                </a:solidFill>
              </a:rPr>
              <a:t>probar Jesús el vinagre, dijo:</a:t>
            </a:r>
          </a:p>
          <a:p>
            <a:r>
              <a:rPr lang="es-ES" sz="2000" dirty="0">
                <a:solidFill>
                  <a:schemeClr val="accent4"/>
                </a:solidFill>
              </a:rPr>
              <a:t>—Todo se ha cumplido.</a:t>
            </a:r>
          </a:p>
          <a:p>
            <a:r>
              <a:rPr lang="es-ES" sz="2000" dirty="0">
                <a:solidFill>
                  <a:schemeClr val="accent4"/>
                </a:solidFill>
              </a:rPr>
              <a:t>Luego inclinó la cabeza y entregó el espíritu.</a:t>
            </a:r>
          </a:p>
        </p:txBody>
      </p:sp>
    </p:spTree>
    <p:extLst>
      <p:ext uri="{BB962C8B-B14F-4D97-AF65-F5344CB8AC3E}">
        <p14:creationId xmlns:p14="http://schemas.microsoft.com/office/powerpoint/2010/main" val="32496358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arcador de posición de imagen 8">
            <a:extLst>
              <a:ext uri="{FF2B5EF4-FFF2-40B4-BE49-F238E27FC236}">
                <a16:creationId xmlns:a16="http://schemas.microsoft.com/office/drawing/2014/main" id="{94906860-9DDD-45C2-B32A-65897462C7AD}"/>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0" y="797608"/>
            <a:ext cx="12192000" cy="2843784"/>
          </a:xfrm>
        </p:spPr>
      </p:pic>
      <p:sp>
        <p:nvSpPr>
          <p:cNvPr id="2" name="Título 1">
            <a:extLst>
              <a:ext uri="{FF2B5EF4-FFF2-40B4-BE49-F238E27FC236}">
                <a16:creationId xmlns:a16="http://schemas.microsoft.com/office/drawing/2014/main" id="{E0EFBCFB-B245-45A5-AD8B-A4585DE61C63}"/>
              </a:ext>
            </a:extLst>
          </p:cNvPr>
          <p:cNvSpPr>
            <a:spLocks noGrp="1"/>
          </p:cNvSpPr>
          <p:nvPr>
            <p:ph type="title"/>
          </p:nvPr>
        </p:nvSpPr>
        <p:spPr/>
        <p:txBody>
          <a:bodyPr rtlCol="0">
            <a:noAutofit/>
          </a:bodyPr>
          <a:lstStyle/>
          <a:p>
            <a:pPr rtl="0"/>
            <a:r>
              <a:rPr lang="es-ES" dirty="0" smtClean="0"/>
              <a:t>Muerte de Jesús</a:t>
            </a:r>
            <a:endParaRPr lang="es-ES" dirty="0"/>
          </a:p>
        </p:txBody>
      </p:sp>
      <p:sp>
        <p:nvSpPr>
          <p:cNvPr id="6" name="Marcador de texto 5">
            <a:extLst>
              <a:ext uri="{FF2B5EF4-FFF2-40B4-BE49-F238E27FC236}">
                <a16:creationId xmlns:a16="http://schemas.microsoft.com/office/drawing/2014/main" id="{EB3DD98B-C2C2-4C4E-BC25-BCC7F6C5C59E}"/>
              </a:ext>
            </a:extLst>
          </p:cNvPr>
          <p:cNvSpPr>
            <a:spLocks noGrp="1"/>
          </p:cNvSpPr>
          <p:nvPr>
            <p:ph type="body" sz="quarter" idx="14"/>
          </p:nvPr>
        </p:nvSpPr>
        <p:spPr/>
        <p:txBody>
          <a:bodyPr rtlCol="0">
            <a:normAutofit/>
          </a:bodyPr>
          <a:lstStyle/>
          <a:p>
            <a:pPr rtl="0"/>
            <a:r>
              <a:rPr lang="es-ES" dirty="0" smtClean="0"/>
              <a:t>Entregó todo</a:t>
            </a:r>
            <a:endParaRPr lang="es-ES" dirty="0"/>
          </a:p>
        </p:txBody>
      </p:sp>
      <p:sp>
        <p:nvSpPr>
          <p:cNvPr id="7" name="Marcador de texto 6">
            <a:extLst>
              <a:ext uri="{FF2B5EF4-FFF2-40B4-BE49-F238E27FC236}">
                <a16:creationId xmlns:a16="http://schemas.microsoft.com/office/drawing/2014/main" id="{91AA84F9-B00F-4582-9D27-E03DE392DF1A}"/>
              </a:ext>
            </a:extLst>
          </p:cNvPr>
          <p:cNvSpPr>
            <a:spLocks noGrp="1"/>
          </p:cNvSpPr>
          <p:nvPr>
            <p:ph type="body" sz="quarter" idx="15"/>
          </p:nvPr>
        </p:nvSpPr>
        <p:spPr>
          <a:xfrm>
            <a:off x="5821279" y="3800936"/>
            <a:ext cx="4545374" cy="2472724"/>
          </a:xfrm>
        </p:spPr>
        <p:txBody>
          <a:bodyPr rtlCol="0" anchor="ctr">
            <a:noAutofit/>
          </a:bodyPr>
          <a:lstStyle/>
          <a:p>
            <a:pPr marL="0" indent="0">
              <a:buNone/>
            </a:pPr>
            <a:r>
              <a:rPr lang="es-ES" sz="2000" dirty="0" smtClean="0"/>
              <a:t>34. sino </a:t>
            </a:r>
            <a:r>
              <a:rPr lang="es-ES" sz="2000" dirty="0"/>
              <a:t>que uno de los soldados le abrió el costado con una lanza, y al instante le brotó sangre y agua.</a:t>
            </a:r>
          </a:p>
        </p:txBody>
      </p:sp>
      <p:sp>
        <p:nvSpPr>
          <p:cNvPr id="3" name="Marcador de pie de página 2">
            <a:extLst>
              <a:ext uri="{FF2B5EF4-FFF2-40B4-BE49-F238E27FC236}">
                <a16:creationId xmlns:a16="http://schemas.microsoft.com/office/drawing/2014/main" id="{EA58B5AD-96B4-45C8-873B-9A28EFD5EE89}"/>
              </a:ext>
            </a:extLst>
          </p:cNvPr>
          <p:cNvSpPr>
            <a:spLocks noGrp="1"/>
          </p:cNvSpPr>
          <p:nvPr>
            <p:ph type="ftr" sz="quarter" idx="11"/>
          </p:nvPr>
        </p:nvSpPr>
        <p:spPr/>
        <p:txBody>
          <a:bodyPr rtlCol="0"/>
          <a:lstStyle/>
          <a:p>
            <a:pPr rtl="0"/>
            <a:r>
              <a:rPr lang="es-ES" dirty="0" smtClean="0"/>
              <a:t>Que condenó al Justo</a:t>
            </a:r>
            <a:endParaRPr lang="es-ES" dirty="0"/>
          </a:p>
        </p:txBody>
      </p:sp>
      <p:sp>
        <p:nvSpPr>
          <p:cNvPr id="4" name="Marcador de número de diapositiva 3">
            <a:extLst>
              <a:ext uri="{FF2B5EF4-FFF2-40B4-BE49-F238E27FC236}">
                <a16:creationId xmlns:a16="http://schemas.microsoft.com/office/drawing/2014/main" id="{D3E85625-E07C-43C7-93C8-DFDFDBB64FFF}"/>
              </a:ext>
            </a:extLst>
          </p:cNvPr>
          <p:cNvSpPr>
            <a:spLocks noGrp="1"/>
          </p:cNvSpPr>
          <p:nvPr>
            <p:ph type="sldNum" sz="quarter" idx="12"/>
          </p:nvPr>
        </p:nvSpPr>
        <p:spPr/>
        <p:txBody>
          <a:bodyPr rtlCol="0"/>
          <a:lstStyle/>
          <a:p>
            <a:pPr rtl="0"/>
            <a:fld id="{D495E168-DA5E-4888-8D8A-92B118324C14}" type="slidenum">
              <a:rPr lang="es-ES" smtClean="0"/>
              <a:pPr rtl="0"/>
              <a:t>23</a:t>
            </a:fld>
            <a:endParaRPr lang="es-ES"/>
          </a:p>
        </p:txBody>
      </p:sp>
    </p:spTree>
    <p:extLst>
      <p:ext uri="{BB962C8B-B14F-4D97-AF65-F5344CB8AC3E}">
        <p14:creationId xmlns:p14="http://schemas.microsoft.com/office/powerpoint/2010/main" val="32443306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AC6ADABE-2B5E-4788-8D34-1D479C0C18D5}"/>
              </a:ext>
            </a:extLst>
          </p:cNvPr>
          <p:cNvSpPr>
            <a:spLocks noGrp="1"/>
          </p:cNvSpPr>
          <p:nvPr>
            <p:ph type="sldNum" sz="quarter" idx="12"/>
          </p:nvPr>
        </p:nvSpPr>
        <p:spPr/>
        <p:txBody>
          <a:bodyPr rtlCol="0"/>
          <a:lstStyle/>
          <a:p>
            <a:pPr rtl="0"/>
            <a:fld id="{D495E168-DA5E-4888-8D8A-92B118324C14}" type="slidenum">
              <a:rPr lang="es-ES" smtClean="0"/>
              <a:pPr rtl="0"/>
              <a:t>24</a:t>
            </a:fld>
            <a:endParaRPr lang="es-ES"/>
          </a:p>
        </p:txBody>
      </p:sp>
      <p:sp>
        <p:nvSpPr>
          <p:cNvPr id="2" name="Título 1">
            <a:extLst>
              <a:ext uri="{FF2B5EF4-FFF2-40B4-BE49-F238E27FC236}">
                <a16:creationId xmlns:a16="http://schemas.microsoft.com/office/drawing/2014/main" id="{E996AC49-B785-4E0A-9283-239366FE4E4D}"/>
              </a:ext>
            </a:extLst>
          </p:cNvPr>
          <p:cNvSpPr>
            <a:spLocks noGrp="1"/>
          </p:cNvSpPr>
          <p:nvPr>
            <p:ph type="title"/>
          </p:nvPr>
        </p:nvSpPr>
        <p:spPr/>
        <p:txBody>
          <a:bodyPr rtlCol="0">
            <a:normAutofit fontScale="90000"/>
          </a:bodyPr>
          <a:lstStyle/>
          <a:p>
            <a:pPr rtl="0"/>
            <a:r>
              <a:rPr lang="es-ES" dirty="0" smtClean="0"/>
              <a:t>Sepultura de Jesús</a:t>
            </a:r>
            <a:endParaRPr lang="es-ES" dirty="0"/>
          </a:p>
        </p:txBody>
      </p:sp>
      <p:sp>
        <p:nvSpPr>
          <p:cNvPr id="3" name="Marcador de pie de página 2">
            <a:extLst>
              <a:ext uri="{FF2B5EF4-FFF2-40B4-BE49-F238E27FC236}">
                <a16:creationId xmlns:a16="http://schemas.microsoft.com/office/drawing/2014/main" id="{C0369258-37D4-4ECA-AFFD-EC64809E91CC}"/>
              </a:ext>
            </a:extLst>
          </p:cNvPr>
          <p:cNvSpPr>
            <a:spLocks noGrp="1"/>
          </p:cNvSpPr>
          <p:nvPr>
            <p:ph type="ftr" sz="quarter" idx="11"/>
          </p:nvPr>
        </p:nvSpPr>
        <p:spPr/>
        <p:txBody>
          <a:bodyPr rtlCol="0"/>
          <a:lstStyle/>
          <a:p>
            <a:pPr rtl="0"/>
            <a:r>
              <a:rPr lang="es-ES" dirty="0" smtClean="0"/>
              <a:t>El Juicio Injusto</a:t>
            </a:r>
            <a:endParaRPr lang="es-ES" dirty="0"/>
          </a:p>
        </p:txBody>
      </p:sp>
      <p:sp>
        <p:nvSpPr>
          <p:cNvPr id="5" name="Marcador de texto 4">
            <a:extLst>
              <a:ext uri="{FF2B5EF4-FFF2-40B4-BE49-F238E27FC236}">
                <a16:creationId xmlns:a16="http://schemas.microsoft.com/office/drawing/2014/main" id="{8A421151-99A0-4A84-9EF4-7DB305033C95}"/>
              </a:ext>
            </a:extLst>
          </p:cNvPr>
          <p:cNvSpPr>
            <a:spLocks noGrp="1"/>
          </p:cNvSpPr>
          <p:nvPr>
            <p:ph type="body" idx="1"/>
          </p:nvPr>
        </p:nvSpPr>
        <p:spPr/>
        <p:txBody>
          <a:bodyPr rtlCol="0">
            <a:normAutofit/>
          </a:bodyPr>
          <a:lstStyle/>
          <a:p>
            <a:pPr rtl="0"/>
            <a:r>
              <a:rPr lang="es-ES" dirty="0" smtClean="0"/>
              <a:t>Dios se encarga de su hijos</a:t>
            </a:r>
            <a:endParaRPr lang="es-ES" dirty="0"/>
          </a:p>
        </p:txBody>
      </p:sp>
      <p:pic>
        <p:nvPicPr>
          <p:cNvPr id="7" name="Marcador de posición de imagen 8">
            <a:extLst>
              <a:ext uri="{FF2B5EF4-FFF2-40B4-BE49-F238E27FC236}">
                <a16:creationId xmlns:a16="http://schemas.microsoft.com/office/drawing/2014/main" id="{94906860-9DDD-45C2-B32A-65897462C7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505760"/>
            <a:ext cx="12192000" cy="3409677"/>
          </a:xfrm>
          <a:prstGeom prst="rect">
            <a:avLst/>
          </a:prstGeom>
        </p:spPr>
      </p:pic>
      <p:sp>
        <p:nvSpPr>
          <p:cNvPr id="6" name="Marcador de texto 4">
            <a:extLst>
              <a:ext uri="{FF2B5EF4-FFF2-40B4-BE49-F238E27FC236}">
                <a16:creationId xmlns:a16="http://schemas.microsoft.com/office/drawing/2014/main" id="{8A421151-99A0-4A84-9EF4-7DB305033C95}"/>
              </a:ext>
            </a:extLst>
          </p:cNvPr>
          <p:cNvSpPr txBox="1">
            <a:spLocks/>
          </p:cNvSpPr>
          <p:nvPr/>
        </p:nvSpPr>
        <p:spPr>
          <a:xfrm>
            <a:off x="941172" y="2842054"/>
            <a:ext cx="10515600" cy="280498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lang="en-US" sz="1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 sz="2000" dirty="0" smtClean="0"/>
              <a:t>38. Después </a:t>
            </a:r>
            <a:r>
              <a:rPr lang="es-ES" sz="2000" dirty="0"/>
              <a:t>de esto, José de </a:t>
            </a:r>
            <a:r>
              <a:rPr lang="es-ES" sz="2000" dirty="0" err="1"/>
              <a:t>Arimatea</a:t>
            </a:r>
            <a:r>
              <a:rPr lang="es-ES" sz="2000" dirty="0"/>
              <a:t> le pidió a Pilato el cuerpo de Jesús. José era discípulo de Jesús, aunque en secreto por miedo a los judíos. Con el permiso de Pilato, fue y retiró el </a:t>
            </a:r>
            <a:r>
              <a:rPr lang="es-ES" sz="2000" dirty="0" smtClean="0"/>
              <a:t>cuerpo.</a:t>
            </a:r>
          </a:p>
          <a:p>
            <a:r>
              <a:rPr lang="es-ES" sz="2000" dirty="0" smtClean="0"/>
              <a:t>39. También </a:t>
            </a:r>
            <a:r>
              <a:rPr lang="es-ES" sz="2000" dirty="0"/>
              <a:t>Nicodemo, el que antes había visitado a Jesús de noche, llegó con unos treinta y cuatro kilos de una mezcla de mirra y áloe.</a:t>
            </a:r>
            <a:endParaRPr lang="es-ES" sz="2000" dirty="0">
              <a:solidFill>
                <a:schemeClr val="accent4"/>
              </a:solidFill>
            </a:endParaRPr>
          </a:p>
        </p:txBody>
      </p:sp>
    </p:spTree>
    <p:extLst>
      <p:ext uri="{BB962C8B-B14F-4D97-AF65-F5344CB8AC3E}">
        <p14:creationId xmlns:p14="http://schemas.microsoft.com/office/powerpoint/2010/main" val="19987279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EAF481-A10E-4ECD-97FD-DBBF2BD80BBA}"/>
              </a:ext>
            </a:extLst>
          </p:cNvPr>
          <p:cNvSpPr>
            <a:spLocks noGrp="1"/>
          </p:cNvSpPr>
          <p:nvPr>
            <p:ph type="title"/>
          </p:nvPr>
        </p:nvSpPr>
        <p:spPr/>
        <p:txBody>
          <a:bodyPr rtlCol="0">
            <a:normAutofit fontScale="90000"/>
          </a:bodyPr>
          <a:lstStyle/>
          <a:p>
            <a:pPr rtl="0"/>
            <a:r>
              <a:rPr lang="es-ES" dirty="0" smtClean="0"/>
              <a:t>Recapitulando</a:t>
            </a:r>
            <a:endParaRPr lang="es-ES" dirty="0"/>
          </a:p>
        </p:txBody>
      </p:sp>
      <p:sp>
        <p:nvSpPr>
          <p:cNvPr id="5" name="Marcador de texto 4">
            <a:extLst>
              <a:ext uri="{FF2B5EF4-FFF2-40B4-BE49-F238E27FC236}">
                <a16:creationId xmlns:a16="http://schemas.microsoft.com/office/drawing/2014/main" id="{7426876A-9F78-4ABC-8F50-9B84738A1BD2}"/>
              </a:ext>
            </a:extLst>
          </p:cNvPr>
          <p:cNvSpPr>
            <a:spLocks noGrp="1"/>
          </p:cNvSpPr>
          <p:nvPr>
            <p:ph type="body" sz="quarter" idx="13"/>
          </p:nvPr>
        </p:nvSpPr>
        <p:spPr/>
        <p:txBody>
          <a:bodyPr rtlCol="0">
            <a:normAutofit/>
          </a:bodyPr>
          <a:lstStyle/>
          <a:p>
            <a:pPr rtl="0"/>
            <a:r>
              <a:rPr lang="es-ES" dirty="0" smtClean="0"/>
              <a:t>El Juicio Injusto, que condenó al Justo</a:t>
            </a:r>
            <a:endParaRPr lang="es-ES" dirty="0"/>
          </a:p>
        </p:txBody>
      </p:sp>
      <p:sp>
        <p:nvSpPr>
          <p:cNvPr id="6" name="Marcador de texto 5">
            <a:extLst>
              <a:ext uri="{FF2B5EF4-FFF2-40B4-BE49-F238E27FC236}">
                <a16:creationId xmlns:a16="http://schemas.microsoft.com/office/drawing/2014/main" id="{D9CADDD6-E3F8-4675-ABE5-F4459586204C}"/>
              </a:ext>
            </a:extLst>
          </p:cNvPr>
          <p:cNvSpPr>
            <a:spLocks noGrp="1"/>
          </p:cNvSpPr>
          <p:nvPr>
            <p:ph type="body" sz="quarter" idx="14"/>
          </p:nvPr>
        </p:nvSpPr>
        <p:spPr>
          <a:xfrm>
            <a:off x="1092747" y="2349456"/>
            <a:ext cx="1267393" cy="1085717"/>
          </a:xfrm>
        </p:spPr>
        <p:txBody>
          <a:bodyPr rtlCol="0"/>
          <a:lstStyle/>
          <a:p>
            <a:pPr rtl="0"/>
            <a:r>
              <a:rPr lang="es-ES" dirty="0" smtClean="0"/>
              <a:t>Arresto de Jesús</a:t>
            </a:r>
            <a:endParaRPr lang="es-ES" dirty="0"/>
          </a:p>
        </p:txBody>
      </p:sp>
      <p:sp>
        <p:nvSpPr>
          <p:cNvPr id="7" name="Marcador de texto 6">
            <a:extLst>
              <a:ext uri="{FF2B5EF4-FFF2-40B4-BE49-F238E27FC236}">
                <a16:creationId xmlns:a16="http://schemas.microsoft.com/office/drawing/2014/main" id="{883AD4CB-DF51-46D0-9731-A3ACC5BB6566}"/>
              </a:ext>
            </a:extLst>
          </p:cNvPr>
          <p:cNvSpPr>
            <a:spLocks noGrp="1"/>
          </p:cNvSpPr>
          <p:nvPr>
            <p:ph type="body" sz="quarter" idx="15"/>
          </p:nvPr>
        </p:nvSpPr>
        <p:spPr/>
        <p:txBody>
          <a:bodyPr rtlCol="0"/>
          <a:lstStyle/>
          <a:p>
            <a:pPr rtl="0"/>
            <a:r>
              <a:rPr lang="es-ES" dirty="0" smtClean="0"/>
              <a:t>Arresto</a:t>
            </a:r>
          </a:p>
          <a:p>
            <a:pPr rtl="0"/>
            <a:r>
              <a:rPr lang="es-ES" dirty="0" err="1" smtClean="0"/>
              <a:t>Anás</a:t>
            </a:r>
            <a:endParaRPr lang="es-ES" dirty="0" smtClean="0"/>
          </a:p>
          <a:p>
            <a:pPr rtl="0"/>
            <a:r>
              <a:rPr lang="es-ES" dirty="0" smtClean="0"/>
              <a:t>Pedro</a:t>
            </a:r>
            <a:endParaRPr lang="es-ES" dirty="0"/>
          </a:p>
        </p:txBody>
      </p:sp>
      <p:sp>
        <p:nvSpPr>
          <p:cNvPr id="8" name="Marcador de texto 7">
            <a:extLst>
              <a:ext uri="{FF2B5EF4-FFF2-40B4-BE49-F238E27FC236}">
                <a16:creationId xmlns:a16="http://schemas.microsoft.com/office/drawing/2014/main" id="{75B93656-9FB0-4633-B834-7C0B1DE39F04}"/>
              </a:ext>
            </a:extLst>
          </p:cNvPr>
          <p:cNvSpPr>
            <a:spLocks noGrp="1"/>
          </p:cNvSpPr>
          <p:nvPr>
            <p:ph type="body" sz="quarter" idx="16"/>
          </p:nvPr>
        </p:nvSpPr>
        <p:spPr>
          <a:xfrm>
            <a:off x="4447704" y="2455610"/>
            <a:ext cx="1506032" cy="979570"/>
          </a:xfrm>
        </p:spPr>
        <p:txBody>
          <a:bodyPr rtlCol="0"/>
          <a:lstStyle/>
          <a:p>
            <a:pPr rtl="0"/>
            <a:r>
              <a:rPr lang="es-ES" dirty="0" smtClean="0"/>
              <a:t>Jesús ante Pilato</a:t>
            </a:r>
            <a:endParaRPr lang="es-ES" dirty="0"/>
          </a:p>
        </p:txBody>
      </p:sp>
      <p:sp>
        <p:nvSpPr>
          <p:cNvPr id="9" name="Marcador de texto 8">
            <a:extLst>
              <a:ext uri="{FF2B5EF4-FFF2-40B4-BE49-F238E27FC236}">
                <a16:creationId xmlns:a16="http://schemas.microsoft.com/office/drawing/2014/main" id="{E058AEE6-3690-49EB-B71A-70B51140CC21}"/>
              </a:ext>
            </a:extLst>
          </p:cNvPr>
          <p:cNvSpPr>
            <a:spLocks noGrp="1"/>
          </p:cNvSpPr>
          <p:nvPr>
            <p:ph type="body" sz="quarter" idx="17"/>
          </p:nvPr>
        </p:nvSpPr>
        <p:spPr/>
        <p:txBody>
          <a:bodyPr rtlCol="0"/>
          <a:lstStyle/>
          <a:p>
            <a:pPr rtl="0"/>
            <a:r>
              <a:rPr lang="es-ES" dirty="0" smtClean="0"/>
              <a:t>Caifás</a:t>
            </a:r>
          </a:p>
          <a:p>
            <a:pPr rtl="0"/>
            <a:r>
              <a:rPr lang="es-ES" dirty="0" smtClean="0"/>
              <a:t>Pedro (otra vez)</a:t>
            </a:r>
            <a:endParaRPr lang="es-ES" dirty="0"/>
          </a:p>
        </p:txBody>
      </p:sp>
      <p:sp>
        <p:nvSpPr>
          <p:cNvPr id="10" name="Marcador de texto 9">
            <a:extLst>
              <a:ext uri="{FF2B5EF4-FFF2-40B4-BE49-F238E27FC236}">
                <a16:creationId xmlns:a16="http://schemas.microsoft.com/office/drawing/2014/main" id="{8DEBECED-735E-438C-BF18-29A71EB93402}"/>
              </a:ext>
            </a:extLst>
          </p:cNvPr>
          <p:cNvSpPr>
            <a:spLocks noGrp="1"/>
          </p:cNvSpPr>
          <p:nvPr>
            <p:ph type="body" sz="quarter" idx="18"/>
          </p:nvPr>
        </p:nvSpPr>
        <p:spPr>
          <a:xfrm>
            <a:off x="6013778" y="2424042"/>
            <a:ext cx="1682036" cy="1023488"/>
          </a:xfrm>
        </p:spPr>
        <p:txBody>
          <a:bodyPr rtlCol="0"/>
          <a:lstStyle/>
          <a:p>
            <a:pPr rtl="0"/>
            <a:r>
              <a:rPr lang="es-ES" dirty="0" smtClean="0"/>
              <a:t>La Crucifixión</a:t>
            </a:r>
            <a:endParaRPr lang="es-ES" dirty="0"/>
          </a:p>
        </p:txBody>
      </p:sp>
      <p:sp>
        <p:nvSpPr>
          <p:cNvPr id="11" name="Marcador de texto 10">
            <a:extLst>
              <a:ext uri="{FF2B5EF4-FFF2-40B4-BE49-F238E27FC236}">
                <a16:creationId xmlns:a16="http://schemas.microsoft.com/office/drawing/2014/main" id="{B7D646BF-C83E-4E59-8511-4C7F9CDEA6B0}"/>
              </a:ext>
            </a:extLst>
          </p:cNvPr>
          <p:cNvSpPr>
            <a:spLocks noGrp="1"/>
          </p:cNvSpPr>
          <p:nvPr>
            <p:ph type="body" sz="quarter" idx="19"/>
          </p:nvPr>
        </p:nvSpPr>
        <p:spPr/>
        <p:txBody>
          <a:bodyPr rtlCol="0"/>
          <a:lstStyle/>
          <a:p>
            <a:pPr rtl="0"/>
            <a:r>
              <a:rPr lang="es-ES" dirty="0" smtClean="0"/>
              <a:t>Pilato</a:t>
            </a:r>
          </a:p>
          <a:p>
            <a:pPr rtl="0"/>
            <a:r>
              <a:rPr lang="es-ES" dirty="0" smtClean="0"/>
              <a:t>Sentencia</a:t>
            </a:r>
            <a:endParaRPr lang="es-ES" dirty="0"/>
          </a:p>
        </p:txBody>
      </p:sp>
      <p:sp>
        <p:nvSpPr>
          <p:cNvPr id="12" name="Marcador de texto 11">
            <a:extLst>
              <a:ext uri="{FF2B5EF4-FFF2-40B4-BE49-F238E27FC236}">
                <a16:creationId xmlns:a16="http://schemas.microsoft.com/office/drawing/2014/main" id="{9CBCA4F9-80C7-4913-BDC9-82958EF6D7B1}"/>
              </a:ext>
            </a:extLst>
          </p:cNvPr>
          <p:cNvSpPr>
            <a:spLocks noGrp="1"/>
          </p:cNvSpPr>
          <p:nvPr>
            <p:ph type="body" sz="quarter" idx="20"/>
          </p:nvPr>
        </p:nvSpPr>
        <p:spPr>
          <a:xfrm>
            <a:off x="7831729" y="2451412"/>
            <a:ext cx="1597281" cy="884913"/>
          </a:xfrm>
        </p:spPr>
        <p:txBody>
          <a:bodyPr rtlCol="0"/>
          <a:lstStyle/>
          <a:p>
            <a:pPr rtl="0"/>
            <a:r>
              <a:rPr lang="es-ES" dirty="0" smtClean="0"/>
              <a:t>Muerte de Jesús</a:t>
            </a:r>
            <a:endParaRPr lang="es-ES" dirty="0"/>
          </a:p>
        </p:txBody>
      </p:sp>
      <p:sp>
        <p:nvSpPr>
          <p:cNvPr id="13" name="Marcador de texto 12">
            <a:extLst>
              <a:ext uri="{FF2B5EF4-FFF2-40B4-BE49-F238E27FC236}">
                <a16:creationId xmlns:a16="http://schemas.microsoft.com/office/drawing/2014/main" id="{7F7DEF63-2531-4656-BC0F-1BC5E487B3FA}"/>
              </a:ext>
            </a:extLst>
          </p:cNvPr>
          <p:cNvSpPr>
            <a:spLocks noGrp="1"/>
          </p:cNvSpPr>
          <p:nvPr>
            <p:ph type="body" sz="quarter" idx="21"/>
          </p:nvPr>
        </p:nvSpPr>
        <p:spPr/>
        <p:txBody>
          <a:bodyPr rtlCol="0"/>
          <a:lstStyle/>
          <a:p>
            <a:pPr rtl="0"/>
            <a:r>
              <a:rPr lang="es-ES" dirty="0" smtClean="0"/>
              <a:t>Crucifixión</a:t>
            </a:r>
            <a:endParaRPr lang="es-ES" dirty="0"/>
          </a:p>
        </p:txBody>
      </p:sp>
      <p:sp>
        <p:nvSpPr>
          <p:cNvPr id="14" name="Marcador de texto 13">
            <a:extLst>
              <a:ext uri="{FF2B5EF4-FFF2-40B4-BE49-F238E27FC236}">
                <a16:creationId xmlns:a16="http://schemas.microsoft.com/office/drawing/2014/main" id="{E34855DC-B8C9-465A-8D9E-44ACD517B153}"/>
              </a:ext>
            </a:extLst>
          </p:cNvPr>
          <p:cNvSpPr>
            <a:spLocks noGrp="1"/>
          </p:cNvSpPr>
          <p:nvPr>
            <p:ph type="body" sz="quarter" idx="22"/>
          </p:nvPr>
        </p:nvSpPr>
        <p:spPr>
          <a:xfrm>
            <a:off x="2776775" y="2392268"/>
            <a:ext cx="1682033" cy="1054306"/>
          </a:xfrm>
        </p:spPr>
        <p:txBody>
          <a:bodyPr rtlCol="0"/>
          <a:lstStyle/>
          <a:p>
            <a:pPr rtl="0"/>
            <a:r>
              <a:rPr lang="es-ES" dirty="0" smtClean="0"/>
              <a:t>Jesús, sumo sacerdote</a:t>
            </a:r>
            <a:endParaRPr lang="es-ES" dirty="0"/>
          </a:p>
        </p:txBody>
      </p:sp>
      <p:sp>
        <p:nvSpPr>
          <p:cNvPr id="15" name="Marcador de texto 14">
            <a:extLst>
              <a:ext uri="{FF2B5EF4-FFF2-40B4-BE49-F238E27FC236}">
                <a16:creationId xmlns:a16="http://schemas.microsoft.com/office/drawing/2014/main" id="{D1638644-3E31-4749-97C8-650F1D64ADCA}"/>
              </a:ext>
            </a:extLst>
          </p:cNvPr>
          <p:cNvSpPr>
            <a:spLocks noGrp="1"/>
          </p:cNvSpPr>
          <p:nvPr>
            <p:ph type="body" sz="quarter" idx="23"/>
          </p:nvPr>
        </p:nvSpPr>
        <p:spPr/>
        <p:txBody>
          <a:bodyPr rtlCol="0"/>
          <a:lstStyle/>
          <a:p>
            <a:pPr rtl="0"/>
            <a:r>
              <a:rPr lang="es-ES" dirty="0" smtClean="0"/>
              <a:t>Muerte</a:t>
            </a:r>
          </a:p>
          <a:p>
            <a:pPr rtl="0"/>
            <a:r>
              <a:rPr lang="es-ES" dirty="0" smtClean="0"/>
              <a:t>Sepultura</a:t>
            </a:r>
            <a:endParaRPr lang="es-ES" dirty="0"/>
          </a:p>
        </p:txBody>
      </p:sp>
      <p:sp>
        <p:nvSpPr>
          <p:cNvPr id="3" name="Marcador de pie de página 2">
            <a:extLst>
              <a:ext uri="{FF2B5EF4-FFF2-40B4-BE49-F238E27FC236}">
                <a16:creationId xmlns:a16="http://schemas.microsoft.com/office/drawing/2014/main" id="{CA2DBCEF-C0E6-4A30-97A3-D5FE6397A6D3}"/>
              </a:ext>
            </a:extLst>
          </p:cNvPr>
          <p:cNvSpPr>
            <a:spLocks noGrp="1"/>
          </p:cNvSpPr>
          <p:nvPr>
            <p:ph type="ftr" sz="quarter" idx="11"/>
          </p:nvPr>
        </p:nvSpPr>
        <p:spPr/>
        <p:txBody>
          <a:bodyPr rtlCol="0"/>
          <a:lstStyle/>
          <a:p>
            <a:pPr rtl="0"/>
            <a:r>
              <a:rPr lang="es-ES"/>
              <a:t>AGREGAR UN PIE DE PÁGINA</a:t>
            </a:r>
          </a:p>
        </p:txBody>
      </p:sp>
      <p:sp>
        <p:nvSpPr>
          <p:cNvPr id="4" name="Marcador de número de diapositiva 3">
            <a:extLst>
              <a:ext uri="{FF2B5EF4-FFF2-40B4-BE49-F238E27FC236}">
                <a16:creationId xmlns:a16="http://schemas.microsoft.com/office/drawing/2014/main" id="{470AD8A0-6D20-4DE2-8BBF-96C7D9411C8D}"/>
              </a:ext>
            </a:extLst>
          </p:cNvPr>
          <p:cNvSpPr>
            <a:spLocks noGrp="1"/>
          </p:cNvSpPr>
          <p:nvPr>
            <p:ph type="sldNum" sz="quarter" idx="12"/>
          </p:nvPr>
        </p:nvSpPr>
        <p:spPr/>
        <p:txBody>
          <a:bodyPr rtlCol="0"/>
          <a:lstStyle/>
          <a:p>
            <a:pPr rtl="0"/>
            <a:fld id="{D495E168-DA5E-4888-8D8A-92B118324C14}" type="slidenum">
              <a:rPr lang="es-ES" smtClean="0"/>
              <a:pPr rtl="0"/>
              <a:t>25</a:t>
            </a:fld>
            <a:endParaRPr lang="es-ES"/>
          </a:p>
        </p:txBody>
      </p:sp>
    </p:spTree>
    <p:extLst>
      <p:ext uri="{BB962C8B-B14F-4D97-AF65-F5344CB8AC3E}">
        <p14:creationId xmlns:p14="http://schemas.microsoft.com/office/powerpoint/2010/main" val="8345644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C7EE6F97-F932-4CE0-81CF-8B3DDFADBF11}"/>
              </a:ext>
            </a:extLst>
          </p:cNvPr>
          <p:cNvSpPr>
            <a:spLocks noGrp="1"/>
          </p:cNvSpPr>
          <p:nvPr>
            <p:ph type="title"/>
          </p:nvPr>
        </p:nvSpPr>
        <p:spPr bwMode="grayWhite"/>
        <p:txBody>
          <a:bodyPr rtlCol="0"/>
          <a:lstStyle/>
          <a:p>
            <a:pPr rtl="0"/>
            <a:r>
              <a:rPr lang="es-ES"/>
              <a:t>Gracias</a:t>
            </a:r>
          </a:p>
        </p:txBody>
      </p:sp>
      <p:sp>
        <p:nvSpPr>
          <p:cNvPr id="5" name="Marcador de texto 4">
            <a:extLst>
              <a:ext uri="{FF2B5EF4-FFF2-40B4-BE49-F238E27FC236}">
                <a16:creationId xmlns:a16="http://schemas.microsoft.com/office/drawing/2014/main" id="{CE5BE9AB-394C-49FE-A242-B011DD1F3B22}"/>
              </a:ext>
            </a:extLst>
          </p:cNvPr>
          <p:cNvSpPr>
            <a:spLocks noGrp="1"/>
          </p:cNvSpPr>
          <p:nvPr>
            <p:ph type="body" sz="quarter" idx="13"/>
          </p:nvPr>
        </p:nvSpPr>
        <p:spPr bwMode="grayWhite"/>
        <p:txBody>
          <a:bodyPr rtlCol="0"/>
          <a:lstStyle/>
          <a:p>
            <a:pPr rtl="0"/>
            <a:r>
              <a:rPr lang="es-ES" dirty="0" smtClean="0"/>
              <a:t>JOSUÉ MARTÍNEZ</a:t>
            </a:r>
            <a:endParaRPr lang="es-ES" dirty="0"/>
          </a:p>
        </p:txBody>
      </p:sp>
      <p:sp>
        <p:nvSpPr>
          <p:cNvPr id="4" name="Marcador de texto 3">
            <a:extLst>
              <a:ext uri="{FF2B5EF4-FFF2-40B4-BE49-F238E27FC236}">
                <a16:creationId xmlns:a16="http://schemas.microsoft.com/office/drawing/2014/main" id="{98DF9333-CF88-48B4-8124-9F5658462849}"/>
              </a:ext>
            </a:extLst>
          </p:cNvPr>
          <p:cNvSpPr>
            <a:spLocks noGrp="1"/>
          </p:cNvSpPr>
          <p:nvPr>
            <p:ph type="body" sz="quarter" idx="20"/>
          </p:nvPr>
        </p:nvSpPr>
        <p:spPr bwMode="grayWhite"/>
        <p:txBody>
          <a:bodyPr rtlCol="0"/>
          <a:lstStyle/>
          <a:p>
            <a:pPr rtl="0"/>
            <a:r>
              <a:rPr lang="es-ES"/>
              <a:t>Teléfono</a:t>
            </a:r>
          </a:p>
        </p:txBody>
      </p:sp>
      <p:sp>
        <p:nvSpPr>
          <p:cNvPr id="2" name="Marcador de texto 1">
            <a:extLst>
              <a:ext uri="{FF2B5EF4-FFF2-40B4-BE49-F238E27FC236}">
                <a16:creationId xmlns:a16="http://schemas.microsoft.com/office/drawing/2014/main" id="{EB7F8C00-D731-4600-B308-67C385FC68FB}"/>
              </a:ext>
            </a:extLst>
          </p:cNvPr>
          <p:cNvSpPr>
            <a:spLocks noGrp="1"/>
          </p:cNvSpPr>
          <p:nvPr>
            <p:ph type="body" sz="quarter" idx="21"/>
          </p:nvPr>
        </p:nvSpPr>
        <p:spPr bwMode="grayWhite"/>
        <p:txBody>
          <a:bodyPr rtlCol="0"/>
          <a:lstStyle/>
          <a:p>
            <a:pPr rtl="0"/>
            <a:r>
              <a:rPr lang="es-ES" dirty="0" smtClean="0"/>
              <a:t>5758-6000</a:t>
            </a:r>
            <a:endParaRPr lang="es-ES" dirty="0"/>
          </a:p>
        </p:txBody>
      </p:sp>
      <p:sp>
        <p:nvSpPr>
          <p:cNvPr id="7" name="Marcador de texto 6">
            <a:extLst>
              <a:ext uri="{FF2B5EF4-FFF2-40B4-BE49-F238E27FC236}">
                <a16:creationId xmlns:a16="http://schemas.microsoft.com/office/drawing/2014/main" id="{0601F504-BCBE-4A2D-90EF-D4AA83599947}"/>
              </a:ext>
            </a:extLst>
          </p:cNvPr>
          <p:cNvSpPr>
            <a:spLocks noGrp="1"/>
          </p:cNvSpPr>
          <p:nvPr>
            <p:ph type="body" sz="quarter" idx="23"/>
          </p:nvPr>
        </p:nvSpPr>
        <p:spPr bwMode="grayWhite"/>
        <p:txBody>
          <a:bodyPr rtlCol="0"/>
          <a:lstStyle/>
          <a:p>
            <a:pPr rtl="0"/>
            <a:r>
              <a:rPr lang="es-ES"/>
              <a:t>Correo electrónico</a:t>
            </a:r>
          </a:p>
        </p:txBody>
      </p:sp>
      <p:sp>
        <p:nvSpPr>
          <p:cNvPr id="6" name="Marcador de texto 5">
            <a:extLst>
              <a:ext uri="{FF2B5EF4-FFF2-40B4-BE49-F238E27FC236}">
                <a16:creationId xmlns:a16="http://schemas.microsoft.com/office/drawing/2014/main" id="{0A2CB2D7-DC9E-4339-B25F-40718A18F9FD}"/>
              </a:ext>
            </a:extLst>
          </p:cNvPr>
          <p:cNvSpPr>
            <a:spLocks noGrp="1"/>
          </p:cNvSpPr>
          <p:nvPr>
            <p:ph type="body" sz="quarter" idx="22"/>
          </p:nvPr>
        </p:nvSpPr>
        <p:spPr bwMode="grayWhite">
          <a:xfrm>
            <a:off x="2335427" y="5423227"/>
            <a:ext cx="7327557" cy="474519"/>
          </a:xfrm>
        </p:spPr>
        <p:txBody>
          <a:bodyPr rtlCol="0"/>
          <a:lstStyle/>
          <a:p>
            <a:pPr rtl="0"/>
            <a:r>
              <a:rPr lang="es-ES" dirty="0" smtClean="0"/>
              <a:t>JMARTINEZOLIVARES1@GMAIL.COM</a:t>
            </a:r>
            <a:endParaRPr lang="es-ES" dirty="0"/>
          </a:p>
        </p:txBody>
      </p:sp>
    </p:spTree>
    <p:extLst>
      <p:ext uri="{BB962C8B-B14F-4D97-AF65-F5344CB8AC3E}">
        <p14:creationId xmlns:p14="http://schemas.microsoft.com/office/powerpoint/2010/main" val="15632268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98DCA46-603B-4178-8707-30E192CE6B8D}"/>
              </a:ext>
            </a:extLst>
          </p:cNvPr>
          <p:cNvSpPr>
            <a:spLocks noGrp="1"/>
          </p:cNvSpPr>
          <p:nvPr>
            <p:ph type="title"/>
          </p:nvPr>
        </p:nvSpPr>
        <p:spPr/>
        <p:txBody>
          <a:bodyPr rtlCol="0"/>
          <a:lstStyle/>
          <a:p>
            <a:pPr rtl="0"/>
            <a:r>
              <a:rPr lang="es-ES" dirty="0" smtClean="0"/>
              <a:t>Gracias</a:t>
            </a:r>
            <a:endParaRPr lang="es-ES" dirty="0"/>
          </a:p>
        </p:txBody>
      </p:sp>
      <p:sp>
        <p:nvSpPr>
          <p:cNvPr id="8" name="Cuadro de texto 7">
            <a:hlinkClick r:id="rId3"/>
            <a:extLst>
              <a:ext uri="{FF2B5EF4-FFF2-40B4-BE49-F238E27FC236}">
                <a16:creationId xmlns:a16="http://schemas.microsoft.com/office/drawing/2014/main" id="{5FC6C278-4035-446A-A94B-030E792FDDF5}"/>
              </a:ext>
            </a:extLst>
          </p:cNvPr>
          <p:cNvSpPr txBox="1"/>
          <p:nvPr/>
        </p:nvSpPr>
        <p:spPr>
          <a:xfrm>
            <a:off x="716692" y="1690688"/>
            <a:ext cx="10637108" cy="4093428"/>
          </a:xfrm>
          <a:prstGeom prst="rect">
            <a:avLst/>
          </a:prstGeom>
          <a:noFill/>
        </p:spPr>
        <p:txBody>
          <a:bodyPr wrap="square" rtlCol="0">
            <a:spAutoFit/>
          </a:bodyPr>
          <a:lstStyle/>
          <a:p>
            <a:pPr algn="ctr" rtl="0"/>
            <a:r>
              <a:rPr lang="es-ES" sz="4400" dirty="0" smtClean="0"/>
              <a:t>Encuéntranos en redes (@ministerioj13):</a:t>
            </a:r>
          </a:p>
          <a:p>
            <a:pPr algn="ctr" rtl="0"/>
            <a:r>
              <a:rPr lang="es-GT" sz="4400" dirty="0" smtClean="0">
                <a:hlinkClick r:id="rId4"/>
              </a:rPr>
              <a:t>Facebook</a:t>
            </a:r>
            <a:r>
              <a:rPr lang="es-GT" sz="4400" dirty="0" smtClean="0"/>
              <a:t> </a:t>
            </a:r>
            <a:r>
              <a:rPr lang="en-US" sz="4400" dirty="0" smtClean="0"/>
              <a:t>| </a:t>
            </a:r>
            <a:r>
              <a:rPr lang="en-US" sz="4400" dirty="0" smtClean="0">
                <a:hlinkClick r:id="rId5"/>
              </a:rPr>
              <a:t>Instagram</a:t>
            </a:r>
            <a:r>
              <a:rPr lang="en-US" sz="4400" dirty="0" smtClean="0"/>
              <a:t> | </a:t>
            </a:r>
            <a:r>
              <a:rPr lang="en-US" sz="4400" dirty="0" smtClean="0">
                <a:hlinkClick r:id="rId6"/>
              </a:rPr>
              <a:t>Twitter</a:t>
            </a:r>
            <a:endParaRPr lang="en-US" sz="4400" dirty="0" smtClean="0"/>
          </a:p>
          <a:p>
            <a:pPr algn="ctr" rtl="0"/>
            <a:r>
              <a:rPr lang="es-GT" sz="4400" dirty="0" smtClean="0"/>
              <a:t>Contáctanos:</a:t>
            </a:r>
          </a:p>
          <a:p>
            <a:pPr algn="ctr" rtl="0"/>
            <a:r>
              <a:rPr lang="en-US" sz="4400" dirty="0" smtClean="0">
                <a:hlinkClick r:id="rId7"/>
              </a:rPr>
              <a:t>ministerioj13@gmail.com</a:t>
            </a:r>
            <a:endParaRPr lang="en-US" sz="4400" dirty="0" smtClean="0"/>
          </a:p>
          <a:p>
            <a:pPr algn="ctr" rtl="0"/>
            <a:r>
              <a:rPr lang="es-GT" sz="4400" dirty="0" smtClean="0"/>
              <a:t>Visita nuestra página:</a:t>
            </a:r>
          </a:p>
          <a:p>
            <a:pPr algn="ctr" rtl="0"/>
            <a:r>
              <a:rPr lang="en-US" sz="4000" dirty="0" smtClean="0">
                <a:hlinkClick r:id="rId8"/>
              </a:rPr>
              <a:t>ministerioj13.github.io/webpage/index.html</a:t>
            </a:r>
            <a:endParaRPr lang="en-US" sz="4000" dirty="0" smtClean="0"/>
          </a:p>
        </p:txBody>
      </p:sp>
    </p:spTree>
    <p:extLst>
      <p:ext uri="{BB962C8B-B14F-4D97-AF65-F5344CB8AC3E}">
        <p14:creationId xmlns:p14="http://schemas.microsoft.com/office/powerpoint/2010/main" val="595823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211DAE73-6CD3-4771-ABF6-C81636C18EB8}"/>
              </a:ext>
            </a:extLst>
          </p:cNvPr>
          <p:cNvSpPr>
            <a:spLocks noGrp="1"/>
          </p:cNvSpPr>
          <p:nvPr>
            <p:ph type="title"/>
          </p:nvPr>
        </p:nvSpPr>
        <p:spPr/>
        <p:txBody>
          <a:bodyPr rtlCol="0"/>
          <a:lstStyle/>
          <a:p>
            <a:pPr rtl="0"/>
            <a:r>
              <a:rPr lang="es-ES" dirty="0" smtClean="0"/>
              <a:t>Arresto de </a:t>
            </a:r>
            <a:r>
              <a:rPr lang="es-GT" dirty="0" smtClean="0"/>
              <a:t>Jesús</a:t>
            </a:r>
            <a:endParaRPr lang="es-ES" dirty="0"/>
          </a:p>
        </p:txBody>
      </p:sp>
      <p:sp>
        <p:nvSpPr>
          <p:cNvPr id="5" name="Marcador de texto 4">
            <a:extLst>
              <a:ext uri="{FF2B5EF4-FFF2-40B4-BE49-F238E27FC236}">
                <a16:creationId xmlns:a16="http://schemas.microsoft.com/office/drawing/2014/main" id="{92C1407A-1D74-46E8-8A3D-AE720F58C0F4}"/>
              </a:ext>
            </a:extLst>
          </p:cNvPr>
          <p:cNvSpPr>
            <a:spLocks noGrp="1"/>
          </p:cNvSpPr>
          <p:nvPr>
            <p:ph type="body" sz="quarter" idx="16"/>
          </p:nvPr>
        </p:nvSpPr>
        <p:spPr/>
        <p:txBody>
          <a:bodyPr rtlCol="0"/>
          <a:lstStyle/>
          <a:p>
            <a:pPr rtl="0"/>
            <a:r>
              <a:rPr lang="es-ES" dirty="0" smtClean="0"/>
              <a:t>“Yo Soy”</a:t>
            </a:r>
            <a:endParaRPr lang="es-ES" dirty="0"/>
          </a:p>
        </p:txBody>
      </p:sp>
      <p:sp>
        <p:nvSpPr>
          <p:cNvPr id="4" name="Marcador de texto 3">
            <a:extLst>
              <a:ext uri="{FF2B5EF4-FFF2-40B4-BE49-F238E27FC236}">
                <a16:creationId xmlns:a16="http://schemas.microsoft.com/office/drawing/2014/main" id="{0FA8532E-B64D-4C40-B1E4-2D953F7AED9B}"/>
              </a:ext>
            </a:extLst>
          </p:cNvPr>
          <p:cNvSpPr>
            <a:spLocks noGrp="1"/>
          </p:cNvSpPr>
          <p:nvPr>
            <p:ph type="body" idx="1"/>
          </p:nvPr>
        </p:nvSpPr>
        <p:spPr>
          <a:xfrm>
            <a:off x="1718206" y="2738211"/>
            <a:ext cx="4183650" cy="454353"/>
          </a:xfrm>
        </p:spPr>
        <p:txBody>
          <a:bodyPr rtlCol="0"/>
          <a:lstStyle/>
          <a:p>
            <a:pPr rtl="0"/>
            <a:r>
              <a:rPr lang="es-ES" dirty="0" smtClean="0"/>
              <a:t>Primera serie</a:t>
            </a:r>
            <a:endParaRPr lang="es-ES" dirty="0"/>
          </a:p>
        </p:txBody>
      </p:sp>
      <p:sp>
        <p:nvSpPr>
          <p:cNvPr id="7" name="Marcador de texto 6">
            <a:extLst>
              <a:ext uri="{FF2B5EF4-FFF2-40B4-BE49-F238E27FC236}">
                <a16:creationId xmlns:a16="http://schemas.microsoft.com/office/drawing/2014/main" id="{8777C1D2-F31A-4E91-AF68-25DE8289CA69}"/>
              </a:ext>
            </a:extLst>
          </p:cNvPr>
          <p:cNvSpPr>
            <a:spLocks noGrp="1"/>
          </p:cNvSpPr>
          <p:nvPr>
            <p:ph type="body" sz="quarter" idx="20"/>
          </p:nvPr>
        </p:nvSpPr>
        <p:spPr/>
        <p:txBody>
          <a:bodyPr rtlCol="0">
            <a:normAutofit/>
          </a:bodyPr>
          <a:lstStyle/>
          <a:p>
            <a:pPr rtl="0"/>
            <a:r>
              <a:rPr lang="es-ES" dirty="0" smtClean="0"/>
              <a:t>Pan de vida</a:t>
            </a:r>
          </a:p>
          <a:p>
            <a:pPr rtl="0"/>
            <a:r>
              <a:rPr lang="es-ES" dirty="0" smtClean="0"/>
              <a:t>Luz del mundo</a:t>
            </a:r>
          </a:p>
          <a:p>
            <a:pPr rtl="0"/>
            <a:r>
              <a:rPr lang="es-ES" dirty="0" smtClean="0"/>
              <a:t>Puerta de las ovejas</a:t>
            </a:r>
          </a:p>
          <a:p>
            <a:pPr rtl="0"/>
            <a:r>
              <a:rPr lang="es-ES" dirty="0" smtClean="0"/>
              <a:t>El Buen Pastor</a:t>
            </a:r>
          </a:p>
          <a:p>
            <a:pPr rtl="0"/>
            <a:r>
              <a:rPr lang="es-ES" dirty="0" smtClean="0"/>
              <a:t>La Resurrección</a:t>
            </a:r>
          </a:p>
          <a:p>
            <a:pPr rtl="0"/>
            <a:r>
              <a:rPr lang="es-ES" dirty="0" smtClean="0"/>
              <a:t>El Camino, la Verdad y la Vida</a:t>
            </a:r>
          </a:p>
          <a:p>
            <a:pPr rtl="0"/>
            <a:r>
              <a:rPr lang="es-ES" dirty="0" smtClean="0"/>
              <a:t>Vid verdadera</a:t>
            </a:r>
            <a:endParaRPr lang="es-ES" dirty="0"/>
          </a:p>
          <a:p>
            <a:pPr marL="0" indent="0" rtl="0">
              <a:buNone/>
            </a:pPr>
            <a:endParaRPr lang="es-ES" dirty="0"/>
          </a:p>
        </p:txBody>
      </p:sp>
      <p:sp>
        <p:nvSpPr>
          <p:cNvPr id="6" name="Marcador de texto 5">
            <a:extLst>
              <a:ext uri="{FF2B5EF4-FFF2-40B4-BE49-F238E27FC236}">
                <a16:creationId xmlns:a16="http://schemas.microsoft.com/office/drawing/2014/main" id="{C89F14F4-0C32-4B08-AA76-9CBA4B293379}"/>
              </a:ext>
            </a:extLst>
          </p:cNvPr>
          <p:cNvSpPr>
            <a:spLocks noGrp="1"/>
          </p:cNvSpPr>
          <p:nvPr>
            <p:ph type="body" idx="18"/>
          </p:nvPr>
        </p:nvSpPr>
        <p:spPr>
          <a:xfrm>
            <a:off x="7170150" y="2738211"/>
            <a:ext cx="4183650" cy="454353"/>
          </a:xfrm>
        </p:spPr>
        <p:txBody>
          <a:bodyPr rtlCol="0"/>
          <a:lstStyle/>
          <a:p>
            <a:pPr rtl="0"/>
            <a:r>
              <a:rPr lang="es-ES" dirty="0" smtClean="0"/>
              <a:t>Segunda serie</a:t>
            </a:r>
            <a:endParaRPr lang="es-ES" dirty="0"/>
          </a:p>
        </p:txBody>
      </p:sp>
      <p:sp>
        <p:nvSpPr>
          <p:cNvPr id="8" name="Marcador de texto 7">
            <a:extLst>
              <a:ext uri="{FF2B5EF4-FFF2-40B4-BE49-F238E27FC236}">
                <a16:creationId xmlns:a16="http://schemas.microsoft.com/office/drawing/2014/main" id="{E809F6AA-8787-46D7-ACFE-35FEE08B5A5C}"/>
              </a:ext>
            </a:extLst>
          </p:cNvPr>
          <p:cNvSpPr>
            <a:spLocks noGrp="1"/>
          </p:cNvSpPr>
          <p:nvPr>
            <p:ph type="body" sz="quarter" idx="21"/>
          </p:nvPr>
        </p:nvSpPr>
        <p:spPr/>
        <p:txBody>
          <a:bodyPr rtlCol="0">
            <a:normAutofit/>
          </a:bodyPr>
          <a:lstStyle/>
          <a:p>
            <a:pPr rtl="0"/>
            <a:r>
              <a:rPr lang="es-ES" dirty="0" smtClean="0"/>
              <a:t>Mesías</a:t>
            </a:r>
          </a:p>
          <a:p>
            <a:pPr rtl="0"/>
            <a:r>
              <a:rPr lang="es-ES" dirty="0" smtClean="0"/>
              <a:t>El Maestro</a:t>
            </a:r>
          </a:p>
          <a:p>
            <a:pPr rtl="0"/>
            <a:r>
              <a:rPr lang="es-ES" dirty="0" smtClean="0"/>
              <a:t>Salvador</a:t>
            </a:r>
          </a:p>
          <a:p>
            <a:pPr rtl="0"/>
            <a:r>
              <a:rPr lang="es-ES" dirty="0" smtClean="0"/>
              <a:t>El Hijo del Hombre</a:t>
            </a:r>
          </a:p>
          <a:p>
            <a:pPr rtl="0"/>
            <a:r>
              <a:rPr lang="es-ES" dirty="0" smtClean="0"/>
              <a:t>Eterno </a:t>
            </a:r>
            <a:r>
              <a:rPr lang="en-US" dirty="0" smtClean="0"/>
              <a:t>[</a:t>
            </a:r>
            <a:r>
              <a:rPr lang="es-GT" dirty="0" smtClean="0"/>
              <a:t>Alfa y Omega</a:t>
            </a:r>
            <a:r>
              <a:rPr lang="en-US" dirty="0" smtClean="0"/>
              <a:t>]</a:t>
            </a:r>
          </a:p>
          <a:p>
            <a:pPr rtl="0"/>
            <a:r>
              <a:rPr lang="es-GT" dirty="0" smtClean="0"/>
              <a:t>Enviado</a:t>
            </a:r>
          </a:p>
          <a:p>
            <a:pPr rtl="0"/>
            <a:r>
              <a:rPr lang="es-GT" dirty="0" smtClean="0"/>
              <a:t>A quien buscan</a:t>
            </a:r>
            <a:endParaRPr lang="es-ES" dirty="0"/>
          </a:p>
        </p:txBody>
      </p:sp>
      <p:sp>
        <p:nvSpPr>
          <p:cNvPr id="2" name="Marcador de pie de página 1">
            <a:extLst>
              <a:ext uri="{FF2B5EF4-FFF2-40B4-BE49-F238E27FC236}">
                <a16:creationId xmlns:a16="http://schemas.microsoft.com/office/drawing/2014/main" id="{EC982E62-6A3F-45E0-B738-1CCBF33DEECF}"/>
              </a:ext>
            </a:extLst>
          </p:cNvPr>
          <p:cNvSpPr>
            <a:spLocks noGrp="1"/>
          </p:cNvSpPr>
          <p:nvPr>
            <p:ph type="ftr" sz="quarter" idx="11"/>
          </p:nvPr>
        </p:nvSpPr>
        <p:spPr/>
        <p:txBody>
          <a:bodyPr rtlCol="0"/>
          <a:lstStyle/>
          <a:p>
            <a:pPr rtl="0"/>
            <a:r>
              <a:rPr lang="es-ES" dirty="0" smtClean="0"/>
              <a:t>Que condenó al Justo</a:t>
            </a:r>
            <a:endParaRPr lang="es-ES" dirty="0"/>
          </a:p>
        </p:txBody>
      </p:sp>
      <p:sp>
        <p:nvSpPr>
          <p:cNvPr id="3" name="Marcador de número de diapositiva 2">
            <a:extLst>
              <a:ext uri="{FF2B5EF4-FFF2-40B4-BE49-F238E27FC236}">
                <a16:creationId xmlns:a16="http://schemas.microsoft.com/office/drawing/2014/main" id="{C9509180-5380-4AD5-A72A-75354134ECC6}"/>
              </a:ext>
            </a:extLst>
          </p:cNvPr>
          <p:cNvSpPr>
            <a:spLocks noGrp="1"/>
          </p:cNvSpPr>
          <p:nvPr>
            <p:ph type="sldNum" sz="quarter" idx="12"/>
          </p:nvPr>
        </p:nvSpPr>
        <p:spPr/>
        <p:txBody>
          <a:bodyPr rtlCol="0"/>
          <a:lstStyle/>
          <a:p>
            <a:pPr rtl="0"/>
            <a:fld id="{D495E168-DA5E-4888-8D8A-92B118324C14}" type="slidenum">
              <a:rPr lang="es-ES" smtClean="0"/>
              <a:pPr rtl="0"/>
              <a:t>3</a:t>
            </a:fld>
            <a:endParaRPr lang="es-ES"/>
          </a:p>
        </p:txBody>
      </p:sp>
    </p:spTree>
    <p:extLst>
      <p:ext uri="{BB962C8B-B14F-4D97-AF65-F5344CB8AC3E}">
        <p14:creationId xmlns:p14="http://schemas.microsoft.com/office/powerpoint/2010/main" val="18551831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posición de imagen 7">
            <a:extLst>
              <a:ext uri="{FF2B5EF4-FFF2-40B4-BE49-F238E27FC236}">
                <a16:creationId xmlns:a16="http://schemas.microsoft.com/office/drawing/2014/main" id="{67A7E6CF-7813-4CFB-972B-ECF713EB181A}"/>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tretch>
            <a:fillRect/>
          </a:stretch>
        </p:blipFill>
        <p:spPr>
          <a:xfrm>
            <a:off x="753763" y="766116"/>
            <a:ext cx="4821396" cy="5251622"/>
          </a:xfrm>
        </p:spPr>
      </p:pic>
      <p:sp>
        <p:nvSpPr>
          <p:cNvPr id="2" name="Título 1">
            <a:extLst>
              <a:ext uri="{FF2B5EF4-FFF2-40B4-BE49-F238E27FC236}">
                <a16:creationId xmlns:a16="http://schemas.microsoft.com/office/drawing/2014/main" id="{007EA499-D02B-466B-8A94-12FBC4B86F25}"/>
              </a:ext>
            </a:extLst>
          </p:cNvPr>
          <p:cNvSpPr>
            <a:spLocks noGrp="1"/>
          </p:cNvSpPr>
          <p:nvPr>
            <p:ph type="title"/>
          </p:nvPr>
        </p:nvSpPr>
        <p:spPr>
          <a:xfrm>
            <a:off x="6549416" y="983954"/>
            <a:ext cx="4257905" cy="1325563"/>
          </a:xfrm>
        </p:spPr>
        <p:txBody>
          <a:bodyPr rtlCol="0"/>
          <a:lstStyle/>
          <a:p>
            <a:pPr rtl="0"/>
            <a:r>
              <a:rPr lang="es-ES" dirty="0" smtClean="0"/>
              <a:t>Arresto de Jesús</a:t>
            </a:r>
            <a:endParaRPr lang="es-ES" dirty="0"/>
          </a:p>
        </p:txBody>
      </p:sp>
      <p:sp>
        <p:nvSpPr>
          <p:cNvPr id="5" name="Marcador de texto 4">
            <a:extLst>
              <a:ext uri="{FF2B5EF4-FFF2-40B4-BE49-F238E27FC236}">
                <a16:creationId xmlns:a16="http://schemas.microsoft.com/office/drawing/2014/main" id="{11B977CC-B026-4BFB-8EDC-0D8F699A2EA4}"/>
              </a:ext>
            </a:extLst>
          </p:cNvPr>
          <p:cNvSpPr>
            <a:spLocks noGrp="1"/>
          </p:cNvSpPr>
          <p:nvPr>
            <p:ph type="body" sz="quarter" idx="13"/>
          </p:nvPr>
        </p:nvSpPr>
        <p:spPr/>
        <p:txBody>
          <a:bodyPr rtlCol="0"/>
          <a:lstStyle/>
          <a:p>
            <a:pPr rtl="0"/>
            <a:r>
              <a:rPr lang="es-ES" dirty="0" smtClean="0"/>
              <a:t>Jesús demuestra su poderío y autoridad</a:t>
            </a:r>
            <a:endParaRPr lang="es-ES" dirty="0"/>
          </a:p>
        </p:txBody>
      </p:sp>
      <p:sp>
        <p:nvSpPr>
          <p:cNvPr id="6" name="Marcador de texto 5">
            <a:extLst>
              <a:ext uri="{FF2B5EF4-FFF2-40B4-BE49-F238E27FC236}">
                <a16:creationId xmlns:a16="http://schemas.microsoft.com/office/drawing/2014/main" id="{BE4DED09-2D42-4E84-BF9E-C79453D4148B}"/>
              </a:ext>
            </a:extLst>
          </p:cNvPr>
          <p:cNvSpPr>
            <a:spLocks noGrp="1"/>
          </p:cNvSpPr>
          <p:nvPr>
            <p:ph type="body" sz="quarter" idx="14"/>
          </p:nvPr>
        </p:nvSpPr>
        <p:spPr>
          <a:xfrm>
            <a:off x="6654928" y="3173534"/>
            <a:ext cx="4811720" cy="2588637"/>
          </a:xfrm>
        </p:spPr>
        <p:txBody>
          <a:bodyPr rtlCol="0"/>
          <a:lstStyle/>
          <a:p>
            <a:pPr marL="0" indent="0">
              <a:buNone/>
            </a:pPr>
            <a:r>
              <a:rPr lang="es-ES" sz="2000" dirty="0"/>
              <a:t>5—A Jesús de Nazaret —contestaron</a:t>
            </a:r>
            <a:r>
              <a:rPr lang="es-ES" sz="2000" dirty="0" smtClean="0"/>
              <a:t>.</a:t>
            </a:r>
          </a:p>
          <a:p>
            <a:pPr marL="0" indent="0">
              <a:buNone/>
            </a:pPr>
            <a:r>
              <a:rPr lang="es-ES" sz="2000" dirty="0" smtClean="0"/>
              <a:t>—</a:t>
            </a:r>
            <a:r>
              <a:rPr lang="es-ES" sz="2000" dirty="0"/>
              <a:t>Yo </a:t>
            </a:r>
            <a:r>
              <a:rPr lang="es-ES" sz="2000" dirty="0" smtClean="0"/>
              <a:t>soy.</a:t>
            </a:r>
          </a:p>
          <a:p>
            <a:pPr marL="0" indent="0">
              <a:buNone/>
            </a:pPr>
            <a:r>
              <a:rPr lang="es-ES" sz="2000" dirty="0" smtClean="0"/>
              <a:t>Judas</a:t>
            </a:r>
            <a:r>
              <a:rPr lang="es-ES" sz="2000" dirty="0"/>
              <a:t>, el traidor, estaba con </a:t>
            </a:r>
            <a:r>
              <a:rPr lang="es-ES" sz="2000" dirty="0" smtClean="0"/>
              <a:t>ellos.</a:t>
            </a:r>
          </a:p>
          <a:p>
            <a:pPr marL="0" indent="0">
              <a:buNone/>
            </a:pPr>
            <a:r>
              <a:rPr lang="es-ES" sz="2000" dirty="0" smtClean="0"/>
              <a:t>6. Cuando </a:t>
            </a:r>
            <a:r>
              <a:rPr lang="es-ES" sz="2000" dirty="0"/>
              <a:t>Jesús les dijo: «Yo soy», dieron un paso atrás y se desplomaron.</a:t>
            </a:r>
          </a:p>
          <a:p>
            <a:pPr rtl="0"/>
            <a:endParaRPr lang="es-ES" dirty="0"/>
          </a:p>
        </p:txBody>
      </p:sp>
      <p:sp>
        <p:nvSpPr>
          <p:cNvPr id="3" name="Marcador de pie de página 2">
            <a:extLst>
              <a:ext uri="{FF2B5EF4-FFF2-40B4-BE49-F238E27FC236}">
                <a16:creationId xmlns:a16="http://schemas.microsoft.com/office/drawing/2014/main" id="{B4BD5BBC-8809-4F8D-9C56-281FCD2225BD}"/>
              </a:ext>
            </a:extLst>
          </p:cNvPr>
          <p:cNvSpPr>
            <a:spLocks noGrp="1"/>
          </p:cNvSpPr>
          <p:nvPr>
            <p:ph type="ftr" sz="quarter" idx="11"/>
          </p:nvPr>
        </p:nvSpPr>
        <p:spPr/>
        <p:txBody>
          <a:bodyPr rtlCol="0"/>
          <a:lstStyle/>
          <a:p>
            <a:pPr rtl="0"/>
            <a:r>
              <a:rPr lang="es-ES" dirty="0" smtClean="0"/>
              <a:t>El Juicio Injusto</a:t>
            </a:r>
            <a:endParaRPr lang="es-ES" dirty="0"/>
          </a:p>
        </p:txBody>
      </p:sp>
      <p:sp>
        <p:nvSpPr>
          <p:cNvPr id="4" name="Marcador de número de diapositiva 3">
            <a:extLst>
              <a:ext uri="{FF2B5EF4-FFF2-40B4-BE49-F238E27FC236}">
                <a16:creationId xmlns:a16="http://schemas.microsoft.com/office/drawing/2014/main" id="{EA42F411-36F6-4988-8DA8-BA993F63BA8D}"/>
              </a:ext>
            </a:extLst>
          </p:cNvPr>
          <p:cNvSpPr>
            <a:spLocks noGrp="1"/>
          </p:cNvSpPr>
          <p:nvPr>
            <p:ph type="sldNum" sz="quarter" idx="12"/>
          </p:nvPr>
        </p:nvSpPr>
        <p:spPr/>
        <p:txBody>
          <a:bodyPr rtlCol="0"/>
          <a:lstStyle/>
          <a:p>
            <a:pPr rtl="0"/>
            <a:fld id="{D495E168-DA5E-4888-8D8A-92B118324C14}" type="slidenum">
              <a:rPr lang="es-ES" smtClean="0"/>
              <a:pPr rtl="0"/>
              <a:t>4</a:t>
            </a:fld>
            <a:endParaRPr lang="es-ES"/>
          </a:p>
        </p:txBody>
      </p:sp>
    </p:spTree>
    <p:extLst>
      <p:ext uri="{BB962C8B-B14F-4D97-AF65-F5344CB8AC3E}">
        <p14:creationId xmlns:p14="http://schemas.microsoft.com/office/powerpoint/2010/main" val="17636792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p:cNvSpPr>
            <a:spLocks noGrp="1"/>
          </p:cNvSpPr>
          <p:nvPr>
            <p:ph type="ftr" sz="quarter" idx="11"/>
          </p:nvPr>
        </p:nvSpPr>
        <p:spPr/>
        <p:txBody>
          <a:bodyPr/>
          <a:lstStyle/>
          <a:p>
            <a:pPr rtl="0"/>
            <a:r>
              <a:rPr lang="es-ES" noProof="0" dirty="0" smtClean="0"/>
              <a:t>Que condenó al Justo</a:t>
            </a:r>
            <a:endParaRPr lang="es-ES" noProof="0" dirty="0"/>
          </a:p>
        </p:txBody>
      </p:sp>
      <p:sp>
        <p:nvSpPr>
          <p:cNvPr id="2" name="Marcador de número de diapositiva 1"/>
          <p:cNvSpPr>
            <a:spLocks noGrp="1"/>
          </p:cNvSpPr>
          <p:nvPr>
            <p:ph type="sldNum" sz="quarter" idx="12"/>
          </p:nvPr>
        </p:nvSpPr>
        <p:spPr/>
        <p:txBody>
          <a:bodyPr/>
          <a:lstStyle/>
          <a:p>
            <a:pPr rtl="0"/>
            <a:fld id="{D495E168-DA5E-4888-8D8A-92B118324C14}" type="slidenum">
              <a:rPr lang="es-ES" noProof="0" smtClean="0"/>
              <a:pPr rtl="0"/>
              <a:t>5</a:t>
            </a:fld>
            <a:endParaRPr lang="es-ES" noProof="0"/>
          </a:p>
        </p:txBody>
      </p:sp>
      <p:sp>
        <p:nvSpPr>
          <p:cNvPr id="8" name="Título 7"/>
          <p:cNvSpPr>
            <a:spLocks noGrp="1"/>
          </p:cNvSpPr>
          <p:nvPr>
            <p:ph type="title"/>
          </p:nvPr>
        </p:nvSpPr>
        <p:spPr/>
        <p:txBody>
          <a:bodyPr>
            <a:normAutofit/>
          </a:bodyPr>
          <a:lstStyle/>
          <a:p>
            <a:r>
              <a:rPr lang="es-GT" sz="6000" dirty="0" smtClean="0"/>
              <a:t>Arresto de Jesús</a:t>
            </a:r>
            <a:endParaRPr lang="en-US" sz="6000" dirty="0"/>
          </a:p>
        </p:txBody>
      </p:sp>
      <p:sp>
        <p:nvSpPr>
          <p:cNvPr id="10" name="Marcador de texto 9"/>
          <p:cNvSpPr>
            <a:spLocks noGrp="1"/>
          </p:cNvSpPr>
          <p:nvPr>
            <p:ph type="body" sz="half" idx="2"/>
          </p:nvPr>
        </p:nvSpPr>
        <p:spPr>
          <a:xfrm>
            <a:off x="703861" y="3002312"/>
            <a:ext cx="4251199" cy="2400196"/>
          </a:xfrm>
        </p:spPr>
        <p:txBody>
          <a:bodyPr>
            <a:normAutofit/>
          </a:bodyPr>
          <a:lstStyle/>
          <a:p>
            <a:r>
              <a:rPr lang="es-ES" sz="2000" dirty="0" smtClean="0"/>
              <a:t>8</a:t>
            </a:r>
            <a:r>
              <a:rPr lang="es-ES" sz="2000" dirty="0" smtClean="0"/>
              <a:t>. —Ya </a:t>
            </a:r>
            <a:r>
              <a:rPr lang="es-ES" sz="2000" dirty="0"/>
              <a:t>les dije que yo soy. Si es a mí a quien buscan, dejen que estos se vayan.</a:t>
            </a:r>
          </a:p>
          <a:p>
            <a:r>
              <a:rPr lang="es-ES" sz="2000" dirty="0" smtClean="0"/>
              <a:t>9. Esto </a:t>
            </a:r>
            <a:r>
              <a:rPr lang="es-ES" sz="2000" dirty="0"/>
              <a:t>sucedió para que se cumpliera lo que había dicho: «De los que me diste ninguno se perdió</a:t>
            </a:r>
            <a:r>
              <a:rPr lang="es-ES" sz="2000" dirty="0" smtClean="0"/>
              <a:t>».</a:t>
            </a:r>
            <a:endParaRPr lang="es-ES" sz="2000" dirty="0"/>
          </a:p>
        </p:txBody>
      </p:sp>
      <p:pic>
        <p:nvPicPr>
          <p:cNvPr id="11" name="Marcador de posición de imagen 10"/>
          <p:cNvPicPr>
            <a:picLocks noGrp="1" noChangeAspect="1"/>
          </p:cNvPicPr>
          <p:nvPr>
            <p:ph type="pic" idx="1"/>
          </p:nvPr>
        </p:nvPicPr>
        <p:blipFill>
          <a:blip r:embed="rId2">
            <a:extLst>
              <a:ext uri="{28A0092B-C50C-407E-A947-70E740481C1C}">
                <a14:useLocalDpi xmlns:a14="http://schemas.microsoft.com/office/drawing/2010/main" val="0"/>
              </a:ext>
            </a:extLst>
          </a:blip>
          <a:srcRect l="14952" r="14952"/>
          <a:stretch>
            <a:fillRect/>
          </a:stretch>
        </p:blipFill>
        <p:spPr/>
      </p:pic>
      <p:sp>
        <p:nvSpPr>
          <p:cNvPr id="12" name="Marcador de texto 4">
            <a:extLst>
              <a:ext uri="{FF2B5EF4-FFF2-40B4-BE49-F238E27FC236}">
                <a16:creationId xmlns:a16="http://schemas.microsoft.com/office/drawing/2014/main" id="{11B977CC-B026-4BFB-8EDC-0D8F699A2EA4}"/>
              </a:ext>
            </a:extLst>
          </p:cNvPr>
          <p:cNvSpPr txBox="1">
            <a:spLocks/>
          </p:cNvSpPr>
          <p:nvPr/>
        </p:nvSpPr>
        <p:spPr>
          <a:xfrm>
            <a:off x="617362" y="2350272"/>
            <a:ext cx="4609542" cy="639683"/>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800" dirty="0" smtClean="0"/>
              <a:t>Jesús protege a sus discípulos hasta el final</a:t>
            </a:r>
            <a:endParaRPr lang="es-ES" dirty="0"/>
          </a:p>
        </p:txBody>
      </p:sp>
    </p:spTree>
    <p:extLst>
      <p:ext uri="{BB962C8B-B14F-4D97-AF65-F5344CB8AC3E}">
        <p14:creationId xmlns:p14="http://schemas.microsoft.com/office/powerpoint/2010/main" val="1376261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posición de imagen 7">
            <a:extLst>
              <a:ext uri="{FF2B5EF4-FFF2-40B4-BE49-F238E27FC236}">
                <a16:creationId xmlns:a16="http://schemas.microsoft.com/office/drawing/2014/main" id="{67A7E6CF-7813-4CFB-972B-ECF713EB181A}"/>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tretch>
            <a:fillRect/>
          </a:stretch>
        </p:blipFill>
        <p:spPr>
          <a:xfrm>
            <a:off x="1487296" y="766116"/>
            <a:ext cx="3354329" cy="5251622"/>
          </a:xfrm>
        </p:spPr>
      </p:pic>
      <p:sp>
        <p:nvSpPr>
          <p:cNvPr id="2" name="Título 1">
            <a:extLst>
              <a:ext uri="{FF2B5EF4-FFF2-40B4-BE49-F238E27FC236}">
                <a16:creationId xmlns:a16="http://schemas.microsoft.com/office/drawing/2014/main" id="{007EA499-D02B-466B-8A94-12FBC4B86F25}"/>
              </a:ext>
            </a:extLst>
          </p:cNvPr>
          <p:cNvSpPr>
            <a:spLocks noGrp="1"/>
          </p:cNvSpPr>
          <p:nvPr>
            <p:ph type="title"/>
          </p:nvPr>
        </p:nvSpPr>
        <p:spPr>
          <a:xfrm>
            <a:off x="6549416" y="983954"/>
            <a:ext cx="4257905" cy="1325563"/>
          </a:xfrm>
        </p:spPr>
        <p:txBody>
          <a:bodyPr rtlCol="0"/>
          <a:lstStyle/>
          <a:p>
            <a:pPr rtl="0"/>
            <a:r>
              <a:rPr lang="es-ES" dirty="0" smtClean="0"/>
              <a:t>Arresto de Jesús</a:t>
            </a:r>
            <a:endParaRPr lang="es-ES" dirty="0"/>
          </a:p>
        </p:txBody>
      </p:sp>
      <p:sp>
        <p:nvSpPr>
          <p:cNvPr id="5" name="Marcador de texto 4">
            <a:extLst>
              <a:ext uri="{FF2B5EF4-FFF2-40B4-BE49-F238E27FC236}">
                <a16:creationId xmlns:a16="http://schemas.microsoft.com/office/drawing/2014/main" id="{11B977CC-B026-4BFB-8EDC-0D8F699A2EA4}"/>
              </a:ext>
            </a:extLst>
          </p:cNvPr>
          <p:cNvSpPr>
            <a:spLocks noGrp="1"/>
          </p:cNvSpPr>
          <p:nvPr>
            <p:ph type="body" sz="quarter" idx="13"/>
          </p:nvPr>
        </p:nvSpPr>
        <p:spPr/>
        <p:txBody>
          <a:bodyPr rtlCol="0"/>
          <a:lstStyle/>
          <a:p>
            <a:pPr rtl="0"/>
            <a:r>
              <a:rPr lang="es-ES" dirty="0" smtClean="0"/>
              <a:t>Jesús permanece obediente y apasionado</a:t>
            </a:r>
            <a:endParaRPr lang="es-ES" dirty="0"/>
          </a:p>
        </p:txBody>
      </p:sp>
      <p:sp>
        <p:nvSpPr>
          <p:cNvPr id="6" name="Marcador de texto 5">
            <a:extLst>
              <a:ext uri="{FF2B5EF4-FFF2-40B4-BE49-F238E27FC236}">
                <a16:creationId xmlns:a16="http://schemas.microsoft.com/office/drawing/2014/main" id="{BE4DED09-2D42-4E84-BF9E-C79453D4148B}"/>
              </a:ext>
            </a:extLst>
          </p:cNvPr>
          <p:cNvSpPr>
            <a:spLocks noGrp="1"/>
          </p:cNvSpPr>
          <p:nvPr>
            <p:ph type="body" sz="quarter" idx="14"/>
          </p:nvPr>
        </p:nvSpPr>
        <p:spPr/>
        <p:txBody>
          <a:bodyPr rtlCol="0">
            <a:normAutofit/>
          </a:bodyPr>
          <a:lstStyle/>
          <a:p>
            <a:pPr marL="0" indent="0">
              <a:buNone/>
            </a:pPr>
            <a:r>
              <a:rPr lang="es-ES" sz="2000" dirty="0"/>
              <a:t>11 —¡Vuelve esa espada a su funda! —le ordenó Jesús a Pedro—. ¿Acaso no he de beber el trago amargo que el Padre me da a beber?</a:t>
            </a:r>
          </a:p>
        </p:txBody>
      </p:sp>
      <p:sp>
        <p:nvSpPr>
          <p:cNvPr id="3" name="Marcador de pie de página 2">
            <a:extLst>
              <a:ext uri="{FF2B5EF4-FFF2-40B4-BE49-F238E27FC236}">
                <a16:creationId xmlns:a16="http://schemas.microsoft.com/office/drawing/2014/main" id="{B4BD5BBC-8809-4F8D-9C56-281FCD2225BD}"/>
              </a:ext>
            </a:extLst>
          </p:cNvPr>
          <p:cNvSpPr>
            <a:spLocks noGrp="1"/>
          </p:cNvSpPr>
          <p:nvPr>
            <p:ph type="ftr" sz="quarter" idx="11"/>
          </p:nvPr>
        </p:nvSpPr>
        <p:spPr/>
        <p:txBody>
          <a:bodyPr rtlCol="0"/>
          <a:lstStyle/>
          <a:p>
            <a:pPr rtl="0"/>
            <a:r>
              <a:rPr lang="es-ES" dirty="0" smtClean="0"/>
              <a:t>El Juicio Injusto</a:t>
            </a:r>
            <a:endParaRPr lang="es-ES" dirty="0"/>
          </a:p>
        </p:txBody>
      </p:sp>
      <p:sp>
        <p:nvSpPr>
          <p:cNvPr id="4" name="Marcador de número de diapositiva 3">
            <a:extLst>
              <a:ext uri="{FF2B5EF4-FFF2-40B4-BE49-F238E27FC236}">
                <a16:creationId xmlns:a16="http://schemas.microsoft.com/office/drawing/2014/main" id="{EA42F411-36F6-4988-8DA8-BA993F63BA8D}"/>
              </a:ext>
            </a:extLst>
          </p:cNvPr>
          <p:cNvSpPr>
            <a:spLocks noGrp="1"/>
          </p:cNvSpPr>
          <p:nvPr>
            <p:ph type="sldNum" sz="quarter" idx="12"/>
          </p:nvPr>
        </p:nvSpPr>
        <p:spPr/>
        <p:txBody>
          <a:bodyPr rtlCol="0"/>
          <a:lstStyle/>
          <a:p>
            <a:pPr rtl="0"/>
            <a:fld id="{D495E168-DA5E-4888-8D8A-92B118324C14}" type="slidenum">
              <a:rPr lang="es-ES" smtClean="0"/>
              <a:pPr rtl="0"/>
              <a:t>6</a:t>
            </a:fld>
            <a:endParaRPr lang="es-ES"/>
          </a:p>
        </p:txBody>
      </p:sp>
    </p:spTree>
    <p:extLst>
      <p:ext uri="{BB962C8B-B14F-4D97-AF65-F5344CB8AC3E}">
        <p14:creationId xmlns:p14="http://schemas.microsoft.com/office/powerpoint/2010/main" val="5759510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p:cNvSpPr>
            <a:spLocks noGrp="1"/>
          </p:cNvSpPr>
          <p:nvPr>
            <p:ph type="ftr" sz="quarter" idx="11"/>
          </p:nvPr>
        </p:nvSpPr>
        <p:spPr/>
        <p:txBody>
          <a:bodyPr/>
          <a:lstStyle/>
          <a:p>
            <a:pPr rtl="0"/>
            <a:r>
              <a:rPr lang="es-ES" noProof="0" dirty="0" smtClean="0"/>
              <a:t>Que condenó al Justo</a:t>
            </a:r>
            <a:endParaRPr lang="es-ES" noProof="0" dirty="0"/>
          </a:p>
        </p:txBody>
      </p:sp>
      <p:sp>
        <p:nvSpPr>
          <p:cNvPr id="2" name="Marcador de número de diapositiva 1"/>
          <p:cNvSpPr>
            <a:spLocks noGrp="1"/>
          </p:cNvSpPr>
          <p:nvPr>
            <p:ph type="sldNum" sz="quarter" idx="12"/>
          </p:nvPr>
        </p:nvSpPr>
        <p:spPr/>
        <p:txBody>
          <a:bodyPr/>
          <a:lstStyle/>
          <a:p>
            <a:pPr rtl="0"/>
            <a:fld id="{D495E168-DA5E-4888-8D8A-92B118324C14}" type="slidenum">
              <a:rPr lang="es-ES" noProof="0" smtClean="0"/>
              <a:pPr rtl="0"/>
              <a:t>7</a:t>
            </a:fld>
            <a:endParaRPr lang="es-ES" noProof="0"/>
          </a:p>
        </p:txBody>
      </p:sp>
      <p:sp>
        <p:nvSpPr>
          <p:cNvPr id="8" name="Título 7"/>
          <p:cNvSpPr>
            <a:spLocks noGrp="1"/>
          </p:cNvSpPr>
          <p:nvPr>
            <p:ph type="title"/>
          </p:nvPr>
        </p:nvSpPr>
        <p:spPr/>
        <p:txBody>
          <a:bodyPr>
            <a:normAutofit/>
          </a:bodyPr>
          <a:lstStyle/>
          <a:p>
            <a:r>
              <a:rPr lang="es-GT" sz="6000" dirty="0" smtClean="0"/>
              <a:t>Jesús ante </a:t>
            </a:r>
            <a:r>
              <a:rPr lang="es-GT" sz="6000" dirty="0" err="1" smtClean="0"/>
              <a:t>Anás</a:t>
            </a:r>
            <a:endParaRPr lang="en-US" sz="6000" dirty="0"/>
          </a:p>
        </p:txBody>
      </p:sp>
      <p:sp>
        <p:nvSpPr>
          <p:cNvPr id="10" name="Marcador de texto 9"/>
          <p:cNvSpPr>
            <a:spLocks noGrp="1"/>
          </p:cNvSpPr>
          <p:nvPr>
            <p:ph type="body" sz="half" idx="2"/>
          </p:nvPr>
        </p:nvSpPr>
        <p:spPr>
          <a:xfrm>
            <a:off x="839787" y="2989955"/>
            <a:ext cx="4127629" cy="2400196"/>
          </a:xfrm>
        </p:spPr>
        <p:txBody>
          <a:bodyPr>
            <a:normAutofit/>
          </a:bodyPr>
          <a:lstStyle/>
          <a:p>
            <a:r>
              <a:rPr lang="es-ES" sz="2000" dirty="0" smtClean="0"/>
              <a:t>12. Entonces </a:t>
            </a:r>
            <a:r>
              <a:rPr lang="es-ES" sz="2000" dirty="0"/>
              <a:t>los soldados, su comandante y los guardias de los judíos arrestaron a Jesús. Lo </a:t>
            </a:r>
            <a:r>
              <a:rPr lang="es-ES" sz="2000" dirty="0" smtClean="0"/>
              <a:t>ataron</a:t>
            </a:r>
          </a:p>
          <a:p>
            <a:r>
              <a:rPr lang="es-ES" sz="2000" dirty="0" smtClean="0"/>
              <a:t>13. y </a:t>
            </a:r>
            <a:r>
              <a:rPr lang="es-ES" sz="2000" dirty="0"/>
              <a:t>lo llevaron primeramente a </a:t>
            </a:r>
            <a:r>
              <a:rPr lang="es-ES" sz="2000" dirty="0" err="1"/>
              <a:t>Anás</a:t>
            </a:r>
            <a:r>
              <a:rPr lang="es-ES" sz="2000" dirty="0"/>
              <a:t>, que era suegro de Caifás, el sumo sacerdote de aquel año.</a:t>
            </a:r>
            <a:endParaRPr lang="es-ES" sz="2000" dirty="0"/>
          </a:p>
        </p:txBody>
      </p:sp>
      <p:pic>
        <p:nvPicPr>
          <p:cNvPr id="11" name="Marcador de posición de imagen 10"/>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5183188" y="1229951"/>
            <a:ext cx="6172200" cy="4309200"/>
          </a:xfrm>
        </p:spPr>
      </p:pic>
      <p:sp>
        <p:nvSpPr>
          <p:cNvPr id="12" name="Marcador de texto 4">
            <a:extLst>
              <a:ext uri="{FF2B5EF4-FFF2-40B4-BE49-F238E27FC236}">
                <a16:creationId xmlns:a16="http://schemas.microsoft.com/office/drawing/2014/main" id="{11B977CC-B026-4BFB-8EDC-0D8F699A2EA4}"/>
              </a:ext>
            </a:extLst>
          </p:cNvPr>
          <p:cNvSpPr txBox="1">
            <a:spLocks/>
          </p:cNvSpPr>
          <p:nvPr/>
        </p:nvSpPr>
        <p:spPr>
          <a:xfrm>
            <a:off x="1618263" y="2350272"/>
            <a:ext cx="2397687" cy="639683"/>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800" dirty="0" smtClean="0"/>
              <a:t>Jesús es subestimado</a:t>
            </a:r>
            <a:endParaRPr lang="es-ES" dirty="0"/>
          </a:p>
        </p:txBody>
      </p:sp>
    </p:spTree>
    <p:extLst>
      <p:ext uri="{BB962C8B-B14F-4D97-AF65-F5344CB8AC3E}">
        <p14:creationId xmlns:p14="http://schemas.microsoft.com/office/powerpoint/2010/main" val="1288439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posición de imagen 7">
            <a:extLst>
              <a:ext uri="{FF2B5EF4-FFF2-40B4-BE49-F238E27FC236}">
                <a16:creationId xmlns:a16="http://schemas.microsoft.com/office/drawing/2014/main" id="{67A7E6CF-7813-4CFB-972B-ECF713EB181A}"/>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r="30546"/>
          <a:stretch/>
        </p:blipFill>
        <p:spPr>
          <a:xfrm>
            <a:off x="605482" y="1329950"/>
            <a:ext cx="5572896" cy="4011899"/>
          </a:xfrm>
        </p:spPr>
      </p:pic>
      <p:sp>
        <p:nvSpPr>
          <p:cNvPr id="2" name="Título 1">
            <a:extLst>
              <a:ext uri="{FF2B5EF4-FFF2-40B4-BE49-F238E27FC236}">
                <a16:creationId xmlns:a16="http://schemas.microsoft.com/office/drawing/2014/main" id="{007EA499-D02B-466B-8A94-12FBC4B86F25}"/>
              </a:ext>
            </a:extLst>
          </p:cNvPr>
          <p:cNvSpPr>
            <a:spLocks noGrp="1"/>
          </p:cNvSpPr>
          <p:nvPr>
            <p:ph type="title"/>
          </p:nvPr>
        </p:nvSpPr>
        <p:spPr>
          <a:xfrm>
            <a:off x="6549416" y="983954"/>
            <a:ext cx="4257905" cy="1325563"/>
          </a:xfrm>
        </p:spPr>
        <p:txBody>
          <a:bodyPr rtlCol="0">
            <a:normAutofit fontScale="90000"/>
          </a:bodyPr>
          <a:lstStyle/>
          <a:p>
            <a:pPr rtl="0"/>
            <a:r>
              <a:rPr lang="es-ES" dirty="0" smtClean="0"/>
              <a:t>Pedro niega a </a:t>
            </a:r>
            <a:r>
              <a:rPr lang="es-GT" dirty="0" smtClean="0"/>
              <a:t>Jesús</a:t>
            </a:r>
            <a:endParaRPr lang="es-ES" dirty="0"/>
          </a:p>
        </p:txBody>
      </p:sp>
      <p:sp>
        <p:nvSpPr>
          <p:cNvPr id="5" name="Marcador de texto 4">
            <a:extLst>
              <a:ext uri="{FF2B5EF4-FFF2-40B4-BE49-F238E27FC236}">
                <a16:creationId xmlns:a16="http://schemas.microsoft.com/office/drawing/2014/main" id="{11B977CC-B026-4BFB-8EDC-0D8F699A2EA4}"/>
              </a:ext>
            </a:extLst>
          </p:cNvPr>
          <p:cNvSpPr>
            <a:spLocks noGrp="1"/>
          </p:cNvSpPr>
          <p:nvPr>
            <p:ph type="body" sz="quarter" idx="13"/>
          </p:nvPr>
        </p:nvSpPr>
        <p:spPr/>
        <p:txBody>
          <a:bodyPr rtlCol="0"/>
          <a:lstStyle/>
          <a:p>
            <a:pPr rtl="0"/>
            <a:r>
              <a:rPr lang="es-ES" dirty="0" smtClean="0"/>
              <a:t>Los propósitos de Dios se cumplen</a:t>
            </a:r>
            <a:endParaRPr lang="es-ES" dirty="0"/>
          </a:p>
        </p:txBody>
      </p:sp>
      <p:sp>
        <p:nvSpPr>
          <p:cNvPr id="6" name="Marcador de texto 5">
            <a:extLst>
              <a:ext uri="{FF2B5EF4-FFF2-40B4-BE49-F238E27FC236}">
                <a16:creationId xmlns:a16="http://schemas.microsoft.com/office/drawing/2014/main" id="{BE4DED09-2D42-4E84-BF9E-C79453D4148B}"/>
              </a:ext>
            </a:extLst>
          </p:cNvPr>
          <p:cNvSpPr>
            <a:spLocks noGrp="1"/>
          </p:cNvSpPr>
          <p:nvPr>
            <p:ph type="body" sz="quarter" idx="14"/>
          </p:nvPr>
        </p:nvSpPr>
        <p:spPr/>
        <p:txBody>
          <a:bodyPr rtlCol="0">
            <a:normAutofit/>
          </a:bodyPr>
          <a:lstStyle/>
          <a:p>
            <a:pPr marL="0" indent="0">
              <a:buNone/>
            </a:pPr>
            <a:r>
              <a:rPr lang="es-ES" sz="2000" dirty="0" smtClean="0"/>
              <a:t>17. —¿</a:t>
            </a:r>
            <a:r>
              <a:rPr lang="es-ES" sz="2000" dirty="0"/>
              <a:t>No eres tú también uno de los discípulos de ese hombre? —le preguntó la portera.</a:t>
            </a:r>
          </a:p>
          <a:p>
            <a:pPr marL="0" indent="0">
              <a:buNone/>
            </a:pPr>
            <a:r>
              <a:rPr lang="es-ES" sz="2000" dirty="0"/>
              <a:t>—No lo soy —respondió Pedro</a:t>
            </a:r>
            <a:r>
              <a:rPr lang="es-ES" sz="2000" dirty="0" smtClean="0"/>
              <a:t>.</a:t>
            </a:r>
            <a:endParaRPr lang="es-ES" sz="2000" dirty="0"/>
          </a:p>
        </p:txBody>
      </p:sp>
      <p:sp>
        <p:nvSpPr>
          <p:cNvPr id="3" name="Marcador de pie de página 2">
            <a:extLst>
              <a:ext uri="{FF2B5EF4-FFF2-40B4-BE49-F238E27FC236}">
                <a16:creationId xmlns:a16="http://schemas.microsoft.com/office/drawing/2014/main" id="{B4BD5BBC-8809-4F8D-9C56-281FCD2225BD}"/>
              </a:ext>
            </a:extLst>
          </p:cNvPr>
          <p:cNvSpPr>
            <a:spLocks noGrp="1"/>
          </p:cNvSpPr>
          <p:nvPr>
            <p:ph type="ftr" sz="quarter" idx="11"/>
          </p:nvPr>
        </p:nvSpPr>
        <p:spPr/>
        <p:txBody>
          <a:bodyPr rtlCol="0"/>
          <a:lstStyle/>
          <a:p>
            <a:pPr rtl="0"/>
            <a:r>
              <a:rPr lang="es-ES" dirty="0" smtClean="0"/>
              <a:t>El Juicio Injusto</a:t>
            </a:r>
            <a:endParaRPr lang="es-ES" dirty="0"/>
          </a:p>
        </p:txBody>
      </p:sp>
      <p:sp>
        <p:nvSpPr>
          <p:cNvPr id="4" name="Marcador de número de diapositiva 3">
            <a:extLst>
              <a:ext uri="{FF2B5EF4-FFF2-40B4-BE49-F238E27FC236}">
                <a16:creationId xmlns:a16="http://schemas.microsoft.com/office/drawing/2014/main" id="{EA42F411-36F6-4988-8DA8-BA993F63BA8D}"/>
              </a:ext>
            </a:extLst>
          </p:cNvPr>
          <p:cNvSpPr>
            <a:spLocks noGrp="1"/>
          </p:cNvSpPr>
          <p:nvPr>
            <p:ph type="sldNum" sz="quarter" idx="12"/>
          </p:nvPr>
        </p:nvSpPr>
        <p:spPr/>
        <p:txBody>
          <a:bodyPr rtlCol="0"/>
          <a:lstStyle/>
          <a:p>
            <a:pPr rtl="0"/>
            <a:fld id="{D495E168-DA5E-4888-8D8A-92B118324C14}" type="slidenum">
              <a:rPr lang="es-ES" smtClean="0"/>
              <a:pPr rtl="0"/>
              <a:t>8</a:t>
            </a:fld>
            <a:endParaRPr lang="es-ES"/>
          </a:p>
        </p:txBody>
      </p:sp>
    </p:spTree>
    <p:extLst>
      <p:ext uri="{BB962C8B-B14F-4D97-AF65-F5344CB8AC3E}">
        <p14:creationId xmlns:p14="http://schemas.microsoft.com/office/powerpoint/2010/main" val="31055833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pie de página 3"/>
          <p:cNvSpPr>
            <a:spLocks noGrp="1"/>
          </p:cNvSpPr>
          <p:nvPr>
            <p:ph type="ftr" sz="quarter" idx="11"/>
          </p:nvPr>
        </p:nvSpPr>
        <p:spPr/>
        <p:txBody>
          <a:bodyPr/>
          <a:lstStyle/>
          <a:p>
            <a:pPr rtl="0"/>
            <a:r>
              <a:rPr lang="es-ES" noProof="0" dirty="0" smtClean="0"/>
              <a:t>Que condenó al Justo</a:t>
            </a:r>
            <a:endParaRPr lang="es-ES" noProof="0" dirty="0"/>
          </a:p>
        </p:txBody>
      </p:sp>
      <p:sp>
        <p:nvSpPr>
          <p:cNvPr id="2" name="Marcador de número de diapositiva 1"/>
          <p:cNvSpPr>
            <a:spLocks noGrp="1"/>
          </p:cNvSpPr>
          <p:nvPr>
            <p:ph type="sldNum" sz="quarter" idx="12"/>
          </p:nvPr>
        </p:nvSpPr>
        <p:spPr/>
        <p:txBody>
          <a:bodyPr/>
          <a:lstStyle/>
          <a:p>
            <a:pPr rtl="0"/>
            <a:fld id="{D495E168-DA5E-4888-8D8A-92B118324C14}" type="slidenum">
              <a:rPr lang="es-ES" noProof="0" smtClean="0"/>
              <a:pPr rtl="0"/>
              <a:t>9</a:t>
            </a:fld>
            <a:endParaRPr lang="es-ES" noProof="0"/>
          </a:p>
        </p:txBody>
      </p:sp>
      <p:sp>
        <p:nvSpPr>
          <p:cNvPr id="8" name="Título 7"/>
          <p:cNvSpPr>
            <a:spLocks noGrp="1"/>
          </p:cNvSpPr>
          <p:nvPr>
            <p:ph type="title"/>
          </p:nvPr>
        </p:nvSpPr>
        <p:spPr>
          <a:xfrm>
            <a:off x="481914" y="908050"/>
            <a:ext cx="4701274" cy="1149350"/>
          </a:xfrm>
        </p:spPr>
        <p:txBody>
          <a:bodyPr>
            <a:normAutofit/>
          </a:bodyPr>
          <a:lstStyle/>
          <a:p>
            <a:r>
              <a:rPr lang="es-GT" sz="5300" dirty="0" smtClean="0"/>
              <a:t>Jesús y el sumo sacerdote</a:t>
            </a:r>
            <a:endParaRPr lang="en-US" sz="5300" dirty="0"/>
          </a:p>
        </p:txBody>
      </p:sp>
      <p:sp>
        <p:nvSpPr>
          <p:cNvPr id="10" name="Marcador de texto 9"/>
          <p:cNvSpPr>
            <a:spLocks noGrp="1"/>
          </p:cNvSpPr>
          <p:nvPr>
            <p:ph type="body" sz="half" idx="2"/>
          </p:nvPr>
        </p:nvSpPr>
        <p:spPr>
          <a:xfrm>
            <a:off x="840264" y="2878742"/>
            <a:ext cx="4374291" cy="2743580"/>
          </a:xfrm>
        </p:spPr>
        <p:txBody>
          <a:bodyPr>
            <a:noAutofit/>
          </a:bodyPr>
          <a:lstStyle/>
          <a:p>
            <a:r>
              <a:rPr lang="es-ES" sz="2000" dirty="0" smtClean="0"/>
              <a:t>20. —Yo </a:t>
            </a:r>
            <a:r>
              <a:rPr lang="es-ES" sz="2000" dirty="0"/>
              <a:t>he hablado abiertamente al mundo —respondió Jesús—. Siempre he enseñado en las sinagogas o en el templo, donde se congregan todos los judíos. En secreto no he dicho </a:t>
            </a:r>
            <a:r>
              <a:rPr lang="es-ES" sz="2000" dirty="0" smtClean="0"/>
              <a:t>nada.</a:t>
            </a:r>
          </a:p>
          <a:p>
            <a:r>
              <a:rPr lang="es-ES" sz="2000" dirty="0" smtClean="0"/>
              <a:t>21. ¿Por </a:t>
            </a:r>
            <a:r>
              <a:rPr lang="es-ES" sz="2000" dirty="0"/>
              <a:t>qué me interrogas a mí? ¡Interroga a los que me han oído hablar! Ellos deben saber lo que dije</a:t>
            </a:r>
            <a:r>
              <a:rPr lang="es-ES" sz="2000" dirty="0" smtClean="0"/>
              <a:t>.</a:t>
            </a:r>
            <a:endParaRPr lang="es-ES" sz="2000" dirty="0"/>
          </a:p>
        </p:txBody>
      </p:sp>
      <p:pic>
        <p:nvPicPr>
          <p:cNvPr id="11" name="Marcador de posición de imagen 10"/>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a:off x="5183188" y="1326146"/>
            <a:ext cx="6172200" cy="4116809"/>
          </a:xfrm>
        </p:spPr>
      </p:pic>
      <p:sp>
        <p:nvSpPr>
          <p:cNvPr id="12" name="Marcador de texto 4">
            <a:extLst>
              <a:ext uri="{FF2B5EF4-FFF2-40B4-BE49-F238E27FC236}">
                <a16:creationId xmlns:a16="http://schemas.microsoft.com/office/drawing/2014/main" id="{11B977CC-B026-4BFB-8EDC-0D8F699A2EA4}"/>
              </a:ext>
            </a:extLst>
          </p:cNvPr>
          <p:cNvSpPr txBox="1">
            <a:spLocks/>
          </p:cNvSpPr>
          <p:nvPr/>
        </p:nvSpPr>
        <p:spPr>
          <a:xfrm>
            <a:off x="1420553" y="2350272"/>
            <a:ext cx="2867243" cy="639683"/>
          </a:xfrm>
          <a:prstGeom prst="rect">
            <a:avLst/>
          </a:prstGeom>
        </p:spPr>
        <p:txBody>
          <a:bodyPr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 sz="1800" dirty="0" smtClean="0"/>
              <a:t>Jesús </a:t>
            </a:r>
            <a:r>
              <a:rPr lang="es-ES" sz="1800" dirty="0" smtClean="0"/>
              <a:t>es la verdad y la luz</a:t>
            </a:r>
            <a:endParaRPr lang="es-ES" dirty="0"/>
          </a:p>
        </p:txBody>
      </p:sp>
    </p:spTree>
    <p:extLst>
      <p:ext uri="{BB962C8B-B14F-4D97-AF65-F5344CB8AC3E}">
        <p14:creationId xmlns:p14="http://schemas.microsoft.com/office/powerpoint/2010/main" val="840446318"/>
      </p:ext>
    </p:extLst>
  </p:cSld>
  <p:clrMapOvr>
    <a:masterClrMapping/>
  </p:clrMapOvr>
</p:sld>
</file>

<file path=ppt/theme/theme1.xml><?xml version="1.0" encoding="utf-8"?>
<a:theme xmlns:a="http://schemas.openxmlformats.org/drawingml/2006/main" name="Tema de Office">
  <a:themeElements>
    <a:clrScheme name="Custom 23">
      <a:dk1>
        <a:sysClr val="windowText" lastClr="000000"/>
      </a:dk1>
      <a:lt1>
        <a:sysClr val="window" lastClr="FFFFFF"/>
      </a:lt1>
      <a:dk2>
        <a:srgbClr val="6D3200"/>
      </a:dk2>
      <a:lt2>
        <a:srgbClr val="D8B97A"/>
      </a:lt2>
      <a:accent1>
        <a:srgbClr val="306994"/>
      </a:accent1>
      <a:accent2>
        <a:srgbClr val="39577A"/>
      </a:accent2>
      <a:accent3>
        <a:srgbClr val="7E5E34"/>
      </a:accent3>
      <a:accent4>
        <a:srgbClr val="B7B374"/>
      </a:accent4>
      <a:accent5>
        <a:srgbClr val="2C1600"/>
      </a:accent5>
      <a:accent6>
        <a:srgbClr val="864A3F"/>
      </a:accent6>
      <a:hlink>
        <a:srgbClr val="D8B97A"/>
      </a:hlink>
      <a:folHlink>
        <a:srgbClr val="D8B97A"/>
      </a:folHlink>
    </a:clrScheme>
    <a:fontScheme name="Custom 20">
      <a:majorFont>
        <a:latin typeface="Edwardian Script ITC"/>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w="12700" cap="flat">
          <a:noFill/>
          <a:prstDash val="solid"/>
          <a:miter/>
        </a:ln>
      </a:spPr>
      <a:bodyPr rtlCol="0" anchor="ctr"/>
      <a:lstStyle>
        <a:defPPr algn="l">
          <a:defRPr dirty="0"/>
        </a:defPPr>
      </a:lstStyle>
    </a:spDef>
  </a:objectDefaults>
  <a:extraClrSchemeLst/>
  <a:extLst>
    <a:ext uri="{05A4C25C-085E-4340-85A3-A5531E510DB2}">
      <thm15:themeFamily xmlns:thm15="http://schemas.microsoft.com/office/thememl/2012/main" name="Office_30566892_TF22987246.potx" id="{0DA5F5F4-3CEC-4FEE-B4A8-2872FD11BB81}" vid="{53A94F98-D5F0-4D89-9406-E70B785197F5}"/>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Presentación Vintage</Template>
  <TotalTime>0</TotalTime>
  <Words>1205</Words>
  <Application>Microsoft Office PowerPoint</Application>
  <PresentationFormat>Panorámica</PresentationFormat>
  <Paragraphs>223</Paragraphs>
  <Slides>27</Slides>
  <Notes>21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27</vt:i4>
      </vt:variant>
    </vt:vector>
  </HeadingPairs>
  <TitlesOfParts>
    <vt:vector size="32" baseType="lpstr">
      <vt:lpstr>Arial</vt:lpstr>
      <vt:lpstr>Book Antiqua</vt:lpstr>
      <vt:lpstr>Calibri</vt:lpstr>
      <vt:lpstr>Edwardian Script ITC</vt:lpstr>
      <vt:lpstr>Tema de Office</vt:lpstr>
      <vt:lpstr>El Juicio Injusto</vt:lpstr>
      <vt:lpstr>Apelaciones</vt:lpstr>
      <vt:lpstr>Arresto de Jesús</vt:lpstr>
      <vt:lpstr>Arresto de Jesús</vt:lpstr>
      <vt:lpstr>Arresto de Jesús</vt:lpstr>
      <vt:lpstr>Arresto de Jesús</vt:lpstr>
      <vt:lpstr>Jesús ante Anás</vt:lpstr>
      <vt:lpstr>Pedro niega a Jesús</vt:lpstr>
      <vt:lpstr>Jesús y el sumo sacerdote</vt:lpstr>
      <vt:lpstr>Jesús y el sumo sacerdote</vt:lpstr>
      <vt:lpstr>Segunda Negación</vt:lpstr>
      <vt:lpstr>Jesús ante Pilato</vt:lpstr>
      <vt:lpstr>Jesús ante Pilato</vt:lpstr>
      <vt:lpstr>Jesús ante Pilato</vt:lpstr>
      <vt:lpstr>Condena</vt:lpstr>
      <vt:lpstr>La Sentencia</vt:lpstr>
      <vt:lpstr>La Sentencia</vt:lpstr>
      <vt:lpstr>La Sentencia</vt:lpstr>
      <vt:lpstr>La Sentencia</vt:lpstr>
      <vt:lpstr>La Crucifixión</vt:lpstr>
      <vt:lpstr>La Crucifixión</vt:lpstr>
      <vt:lpstr>Muerte de Jesús</vt:lpstr>
      <vt:lpstr>Muerte de Jesús</vt:lpstr>
      <vt:lpstr>Sepultura de Jesús</vt:lpstr>
      <vt:lpstr>Recapitulando</vt:lpstr>
      <vt:lpstr>Gracias</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2020-08-27T12:03:15Z</dcterms:created>
  <dcterms:modified xsi:type="dcterms:W3CDTF">2020-08-27T23:04:22Z</dcterms:modified>
</cp:coreProperties>
</file>