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8"/>
  </p:notesMasterIdLst>
  <p:sldIdLst>
    <p:sldId id="256" r:id="rId2"/>
    <p:sldId id="257" r:id="rId3"/>
    <p:sldId id="259" r:id="rId4"/>
    <p:sldId id="269" r:id="rId5"/>
    <p:sldId id="273" r:id="rId6"/>
    <p:sldId id="270" r:id="rId7"/>
    <p:sldId id="272" r:id="rId8"/>
    <p:sldId id="271" r:id="rId9"/>
    <p:sldId id="268" r:id="rId10"/>
    <p:sldId id="260" r:id="rId11"/>
    <p:sldId id="261" r:id="rId12"/>
    <p:sldId id="267" r:id="rId13"/>
    <p:sldId id="274" r:id="rId14"/>
    <p:sldId id="262" r:id="rId15"/>
    <p:sldId id="276" r:id="rId16"/>
    <p:sldId id="277" r:id="rId17"/>
    <p:sldId id="275" r:id="rId18"/>
    <p:sldId id="263" r:id="rId19"/>
    <p:sldId id="278" r:id="rId20"/>
    <p:sldId id="279" r:id="rId21"/>
    <p:sldId id="264" r:id="rId22"/>
    <p:sldId id="280" r:id="rId23"/>
    <p:sldId id="258" r:id="rId24"/>
    <p:sldId id="289" r:id="rId25"/>
    <p:sldId id="290" r:id="rId26"/>
    <p:sldId id="291" r:id="rId27"/>
    <p:sldId id="281" r:id="rId28"/>
    <p:sldId id="265" r:id="rId29"/>
    <p:sldId id="282" r:id="rId30"/>
    <p:sldId id="283" r:id="rId31"/>
    <p:sldId id="284" r:id="rId32"/>
    <p:sldId id="285" r:id="rId33"/>
    <p:sldId id="286" r:id="rId34"/>
    <p:sldId id="287" r:id="rId35"/>
    <p:sldId id="266" r:id="rId36"/>
    <p:sldId id="288" r:id="rId37"/>
    <p:sldId id="292" r:id="rId38"/>
    <p:sldId id="296" r:id="rId39"/>
    <p:sldId id="297" r:id="rId40"/>
    <p:sldId id="293" r:id="rId41"/>
    <p:sldId id="298" r:id="rId42"/>
    <p:sldId id="299" r:id="rId43"/>
    <p:sldId id="300" r:id="rId44"/>
    <p:sldId id="301" r:id="rId45"/>
    <p:sldId id="294" r:id="rId46"/>
    <p:sldId id="295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13" autoAdjust="0"/>
    <p:restoredTop sz="94660"/>
  </p:normalViewPr>
  <p:slideViewPr>
    <p:cSldViewPr snapToGrid="0">
      <p:cViewPr varScale="1">
        <p:scale>
          <a:sx n="74" d="100"/>
          <a:sy n="74" d="100"/>
        </p:scale>
        <p:origin x="3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44B446-FCB5-4EDC-A44D-56F84FBDF64E}" type="datetimeFigureOut">
              <a:rPr lang="en-US" smtClean="0"/>
              <a:t>9/3/2020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B030CA-F973-4FAF-B7DD-D9BE8856F92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770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GT" dirty="0" smtClean="0"/>
              <a:t>En esta sección los participantes irán llenando los espacios en blanco de uno en uno.</a:t>
            </a:r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396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 sepulcro vacío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(v 1-9)</a:t>
            </a: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Preocupación (v 2)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lugar de preocuparnos, creamos (v 8-9)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2276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GT" dirty="0" smtClean="0"/>
              <a:t>Este es un recordatorio de lo que se está aprendiendo</a:t>
            </a:r>
            <a:endParaRPr lang="en-U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8274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se aparece a María Magdalena (v 10-18)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 siempre está a nuestro lado (v 14)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Regresaremos, como Jesús lo hizo (v 17)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podemos callarnos (v 18)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1778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se aparece a María Magdalena (v 10-18)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 siempre está a nuestro lado (v 14)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Regresaremos, como Jesús lo hizo (v 17)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podemos callarnos (v 18)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3369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se aparece a María Magdalena (v 10-18)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 siempre está a nuestro lado (v 14)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Regresaremos, como Jesús lo hizo (v 17)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podemos callarnos (v 18)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3252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GT" dirty="0" smtClean="0"/>
              <a:t>Este es un recordatorio de lo que se está aprendiendo</a:t>
            </a:r>
            <a:endParaRPr lang="en-U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6324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se aparece a sus discípulos (v 19-23)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Hemos sido enviados (v 21)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Tenemos su bendición (v 22-23)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2679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se aparece a sus discípulos (v 19-23)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Hemos sido enviados (v 21)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Tenemos su bendición (v 22-23)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8861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GT" dirty="0" smtClean="0"/>
              <a:t>Este es un recordatorio de lo que se está aprendiendo</a:t>
            </a:r>
            <a:endParaRPr lang="en-U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9212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se aparece a Tomás (v 24-31)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Creamos por la palabra, no por las señales (v 27-29)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227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GT" dirty="0" smtClean="0"/>
              <a:t>En esta sección los participantes irán llenando los espacios en blanco de uno en uno.</a:t>
            </a:r>
            <a:endParaRPr lang="en-U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304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se aparece a Tomás (v 24-31)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Creamos por la palabra, no por las señales (v 27-29)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334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y la pesca milagrosa (v 1-14)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Confiemos en Dios (v 6)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Tengamos pasión por Él (v 7)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 siempre cuida de nosotros (v 8-12)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1276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y la pesca milagrosa (v 1-14)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Confiemos en Dios (v 6)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Tengamos pasión por Él (v 7)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 siempre cuida de nosotros (v 8-12)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7023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y la pesca milagrosa (v 1-14)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Confiemos en Dios (v 6)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Tengamos pasión por Él (v 7)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 siempre cuida de nosotros (v 8-12)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1735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y la pesca milagrosa (v 1-14)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Confiemos en Dios (v 6)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Tengamos pasión por Él (v 7)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 siempre cuida de nosotros (v 8-12)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0943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y la pesca milagrosa (v 1-14)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Confiemos en Dios (v 6)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Tengamos pasión por Él (v 7)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 siempre cuida de nosotros (v 8-12)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1293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y la pesca milagrosa (v 1-14)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Confiemos en Dios (v 6)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Tengamos pasión por Él (v 7)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 siempre cuida de nosotros (v 8-12)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3122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y la pesca milagrosa (v 1-14)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Confiemos en Dios (v 6)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Tengamos pasión por Él (v 7)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 siempre cuida de nosotros (v 8-12)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3052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y la pesca milagrosa (v 1-14)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Confiemos en Dios (v 6)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Tengamos pasión por Él (v 7)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Dios siempre cuida de nosotros (v 8-12)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2216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restituye a Pedro (v 15-25)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nos perdona y restaura (v 15)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nos prepara para lo que vendrá (v 18-19)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974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GT" dirty="0" smtClean="0"/>
              <a:t>En esta sección los participantes irán llenando los espacios en blanco de uno en uno.</a:t>
            </a:r>
            <a:endParaRPr lang="en-U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0636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restituye a Pedro (v 15-25)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nos perdona y restaura (v 15)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Jesús nos prepara para lo que vendrá (v 18-19)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1596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GT" dirty="0" smtClean="0"/>
              <a:t>En esta sección los participantes irán llenando los espacios en blanco de uno en uno.</a:t>
            </a:r>
            <a:endParaRPr lang="en-U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535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GT" dirty="0" smtClean="0"/>
              <a:t>En esta sección los participantes irán llenando los espacios en blanco de uno en uno.</a:t>
            </a:r>
            <a:endParaRPr lang="en-U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072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GT" dirty="0" smtClean="0"/>
              <a:t>En esta sección los participantes irán llenando los espacios en blanco de uno en uno.</a:t>
            </a:r>
            <a:endParaRPr lang="en-U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4729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GT" dirty="0" smtClean="0"/>
              <a:t>En esta sección los participantes irán llenando los espacios en blanco de uno en uno.</a:t>
            </a:r>
            <a:endParaRPr lang="en-US" dirty="0" smtClean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365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GT" dirty="0" smtClean="0"/>
              <a:t>En esta presentación los integrantes aportarán todas su ideas en la sección gris</a:t>
            </a:r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975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 sepulcro vacío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(v 1-9)</a:t>
            </a: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Preocupación (v 2)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s-G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lugar de preocuparnos, creamos (v 8-9)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B030CA-F973-4FAF-B7DD-D9BE8856F92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8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6843" y="3887812"/>
            <a:ext cx="12195668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2440" y="2194560"/>
            <a:ext cx="11247120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" y="3915938"/>
            <a:ext cx="11506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4C2F774-9ACE-442D-AAC7-BC7DBC756280}" type="datetimeFigureOut">
              <a:rPr lang="en-US" smtClean="0"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6D4D963-9E15-4F36-A6A5-104CA252489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08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F774-9ACE-442D-AAC7-BC7DBC756280}" type="datetimeFigureOut">
              <a:rPr lang="en-US" smtClean="0"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4D963-9E15-4F36-A6A5-104CA252489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282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04C2F774-9ACE-442D-AAC7-BC7DBC756280}" type="datetimeFigureOut">
              <a:rPr lang="en-US" smtClean="0"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A6D4D963-9E15-4F36-A6A5-104CA252489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12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F774-9ACE-442D-AAC7-BC7DBC756280}" type="datetimeFigureOut">
              <a:rPr lang="en-US" smtClean="0"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4D963-9E15-4F36-A6A5-104CA252489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896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-6843" y="3887812"/>
            <a:ext cx="12195668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488" y="2194560"/>
            <a:ext cx="11247120" cy="173736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3911827"/>
            <a:ext cx="11503152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4C2F774-9ACE-442D-AAC7-BC7DBC756280}" type="datetimeFigureOut">
              <a:rPr lang="en-US" smtClean="0"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6D4D963-9E15-4F36-A6A5-104CA252489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661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F774-9ACE-442D-AAC7-BC7DBC756280}" type="datetimeFigureOut">
              <a:rPr lang="en-US" smtClean="0"/>
              <a:t>9/3/2020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4D963-9E15-4F36-A6A5-104CA252489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147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F774-9ACE-442D-AAC7-BC7DBC756280}" type="datetimeFigureOut">
              <a:rPr lang="en-US" smtClean="0"/>
              <a:t>9/3/2020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4D963-9E15-4F36-A6A5-104CA252489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531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F774-9ACE-442D-AAC7-BC7DBC756280}" type="datetimeFigureOut">
              <a:rPr lang="en-US" smtClean="0"/>
              <a:t>9/3/2020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4D963-9E15-4F36-A6A5-104CA252489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F774-9ACE-442D-AAC7-BC7DBC756280}" type="datetimeFigureOut">
              <a:rPr lang="en-US" smtClean="0"/>
              <a:t>9/3/2020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4D963-9E15-4F36-A6A5-104CA252489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489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F774-9ACE-442D-AAC7-BC7DBC756280}" type="datetimeFigureOut">
              <a:rPr lang="en-US" smtClean="0"/>
              <a:t>9/3/2020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4D963-9E15-4F36-A6A5-104CA252489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069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2F774-9ACE-442D-AAC7-BC7DBC756280}" type="datetimeFigureOut">
              <a:rPr lang="en-US" smtClean="0"/>
              <a:t>9/3/2020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4D963-9E15-4F36-A6A5-104CA252489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85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04C2F774-9ACE-442D-AAC7-BC7DBC756280}" type="datetimeFigureOut">
              <a:rPr lang="en-US" smtClean="0"/>
              <a:t>9/3/2020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A6D4D963-9E15-4F36-A6A5-104CA252489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8707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f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ministerioj13" TargetMode="External"/><Relationship Id="rId2" Type="http://schemas.openxmlformats.org/officeDocument/2006/relationships/hyperlink" Target="https://www.facebook.com/ministerioj13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ministerioj13.github.io/webpage/index.html" TargetMode="External"/><Relationship Id="rId5" Type="http://schemas.openxmlformats.org/officeDocument/2006/relationships/hyperlink" Target="mailto:ministerioj13@gmail.com" TargetMode="External"/><Relationship Id="rId4" Type="http://schemas.openxmlformats.org/officeDocument/2006/relationships/hyperlink" Target="https://www.twitter.com/ministerioj1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GT" dirty="0" smtClean="0"/>
              <a:t>Un Nuevo Despertar</a:t>
            </a:r>
            <a:endParaRPr lang="es-G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GT" dirty="0" smtClean="0"/>
              <a:t>Josué Martínez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23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El Sepulcro Vacío</a:t>
            </a:r>
            <a:endParaRPr lang="en-US" dirty="0"/>
          </a:p>
        </p:txBody>
      </p:sp>
      <p:sp>
        <p:nvSpPr>
          <p:cNvPr id="6" name="Marcador de contenido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60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El Sepulcro Vacío</a:t>
            </a:r>
            <a:endParaRPr lang="en-US" dirty="0"/>
          </a:p>
        </p:txBody>
      </p:sp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296214" y="2011680"/>
            <a:ext cx="11565228" cy="266335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sz="4000" dirty="0" smtClean="0"/>
              <a:t>2. Así </a:t>
            </a:r>
            <a:r>
              <a:rPr lang="es-ES" sz="4000" dirty="0"/>
              <a:t>que fue corriendo a ver a Simón Pedro y al otro discípulo, a quien Jesús amaba, y les dijo:</a:t>
            </a:r>
          </a:p>
          <a:p>
            <a:pPr marL="0" indent="0" algn="just">
              <a:buNone/>
            </a:pPr>
            <a:r>
              <a:rPr lang="es-ES" sz="4000" dirty="0"/>
              <a:t>—¡Se han llevado del sepulcro al Señor, y no sabemos dónde lo han puesto!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2859110" y="4893775"/>
            <a:ext cx="5718219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5400" dirty="0" smtClean="0">
                <a:solidFill>
                  <a:srgbClr val="002060"/>
                </a:solidFill>
              </a:rPr>
              <a:t>Preocupación</a:t>
            </a:r>
            <a:endParaRPr lang="en-US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El Sepulcro Vacío</a:t>
            </a:r>
            <a:endParaRPr lang="en-US" dirty="0"/>
          </a:p>
        </p:txBody>
      </p:sp>
      <p:sp>
        <p:nvSpPr>
          <p:cNvPr id="6" name="Marcador de contenido 5"/>
          <p:cNvSpPr>
            <a:spLocks noGrp="1"/>
          </p:cNvSpPr>
          <p:nvPr>
            <p:ph idx="1"/>
          </p:nvPr>
        </p:nvSpPr>
        <p:spPr>
          <a:xfrm>
            <a:off x="296214" y="2011680"/>
            <a:ext cx="11565228" cy="266335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s-ES" sz="4000" dirty="0" smtClean="0"/>
              <a:t>8. En </a:t>
            </a:r>
            <a:r>
              <a:rPr lang="es-ES" sz="4000" dirty="0"/>
              <a:t>ese momento entró también el otro discípulo, el que había llegado primero al sepulcro; y vio y </a:t>
            </a:r>
            <a:r>
              <a:rPr lang="es-ES" sz="4000" dirty="0" smtClean="0"/>
              <a:t>creyó.</a:t>
            </a:r>
          </a:p>
          <a:p>
            <a:pPr marL="0" indent="0" algn="just">
              <a:buNone/>
            </a:pPr>
            <a:r>
              <a:rPr lang="es-ES" sz="4000" dirty="0" smtClean="0"/>
              <a:t>9. Hasta </a:t>
            </a:r>
            <a:r>
              <a:rPr lang="es-ES" sz="4000" dirty="0"/>
              <a:t>entonces no habían entendido la Escritura, que dice que Jesús tenía que resucitar.</a:t>
            </a:r>
            <a:endParaRPr lang="es-ES" sz="6600" dirty="0"/>
          </a:p>
        </p:txBody>
      </p:sp>
      <p:sp>
        <p:nvSpPr>
          <p:cNvPr id="2" name="CuadroTexto 1"/>
          <p:cNvSpPr txBox="1"/>
          <p:nvPr/>
        </p:nvSpPr>
        <p:spPr>
          <a:xfrm>
            <a:off x="2859110" y="4893775"/>
            <a:ext cx="5718219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5400" dirty="0" smtClean="0">
                <a:solidFill>
                  <a:srgbClr val="002060"/>
                </a:solidFill>
              </a:rPr>
              <a:t>Creamos</a:t>
            </a:r>
            <a:endParaRPr lang="en-US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86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¡¡¡Está Vivo!!!</a:t>
            </a:r>
            <a:endParaRPr lang="en-US" dirty="0"/>
          </a:p>
        </p:txBody>
      </p:sp>
      <p:sp>
        <p:nvSpPr>
          <p:cNvPr id="5" name="Marcador de contenido 4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El </a:t>
            </a:r>
            <a:r>
              <a:rPr lang="es-GT" dirty="0" smtClean="0">
                <a:solidFill>
                  <a:srgbClr val="FFC000"/>
                </a:solidFill>
              </a:rPr>
              <a:t>sepulcro</a:t>
            </a:r>
            <a:r>
              <a:rPr lang="es-GT" dirty="0" smtClean="0"/>
              <a:t> vacío</a:t>
            </a:r>
            <a:endParaRPr lang="en-US" dirty="0"/>
          </a:p>
        </p:txBody>
      </p:sp>
      <p:sp>
        <p:nvSpPr>
          <p:cNvPr id="6" name="Marcador de contenido 5"/>
          <p:cNvSpPr>
            <a:spLocks noGrp="1"/>
          </p:cNvSpPr>
          <p:nvPr>
            <p:ph sz="half" idx="2"/>
          </p:nvPr>
        </p:nvSpPr>
        <p:spPr>
          <a:xfrm>
            <a:off x="6257877" y="3362351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Jesús se aparece a </a:t>
            </a:r>
            <a:r>
              <a:rPr lang="es-GT" dirty="0" smtClean="0">
                <a:solidFill>
                  <a:srgbClr val="FFC000"/>
                </a:solidFill>
              </a:rPr>
              <a:t>María Magdalena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7" name="Marcador de contenido 4"/>
          <p:cNvSpPr txBox="1">
            <a:spLocks/>
          </p:cNvSpPr>
          <p:nvPr/>
        </p:nvSpPr>
        <p:spPr>
          <a:xfrm>
            <a:off x="1259416" y="4518398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>
                <a:solidFill>
                  <a:srgbClr val="FFC000"/>
                </a:solidFill>
              </a:rPr>
              <a:t>Jesús</a:t>
            </a:r>
            <a:r>
              <a:rPr lang="es-GT" dirty="0" smtClean="0"/>
              <a:t> se </a:t>
            </a:r>
            <a:r>
              <a:rPr lang="es-GT" dirty="0" smtClean="0">
                <a:solidFill>
                  <a:srgbClr val="FFC000"/>
                </a:solidFill>
              </a:rPr>
              <a:t>aparece</a:t>
            </a:r>
            <a:r>
              <a:rPr lang="es-GT" dirty="0" smtClean="0"/>
              <a:t> a sus discípulos</a:t>
            </a:r>
            <a:endParaRPr lang="en-US" dirty="0"/>
          </a:p>
        </p:txBody>
      </p:sp>
      <p:sp>
        <p:nvSpPr>
          <p:cNvPr id="8" name="Marcador de contenido 5"/>
          <p:cNvSpPr txBox="1">
            <a:spLocks/>
          </p:cNvSpPr>
          <p:nvPr/>
        </p:nvSpPr>
        <p:spPr>
          <a:xfrm>
            <a:off x="6240604" y="5770605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</a:t>
            </a:r>
            <a:r>
              <a:rPr lang="es-GT" dirty="0" smtClean="0">
                <a:solidFill>
                  <a:srgbClr val="FFC000"/>
                </a:solidFill>
              </a:rPr>
              <a:t>Tomás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265" y="1529630"/>
            <a:ext cx="3114894" cy="155744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051" y="2530230"/>
            <a:ext cx="1482549" cy="179873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268" y="3863660"/>
            <a:ext cx="3094891" cy="174119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790" y="5214462"/>
            <a:ext cx="3064522" cy="15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27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Jesús se aparece a María Magdalena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09882" y="2011680"/>
            <a:ext cx="6915955" cy="17875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4000" dirty="0" smtClean="0"/>
              <a:t>14. Apenas </a:t>
            </a:r>
            <a:r>
              <a:rPr lang="es-ES" sz="4000" dirty="0"/>
              <a:t>dijo esto, volvió la mirada y allí vio a Jesús de pie, aunque no sabía que era él.</a:t>
            </a:r>
            <a:endParaRPr lang="en-US" sz="40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21" y="1792936"/>
            <a:ext cx="4155721" cy="5042013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546242" y="4700592"/>
            <a:ext cx="7645757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5400" dirty="0" smtClean="0">
                <a:solidFill>
                  <a:srgbClr val="002060"/>
                </a:solidFill>
              </a:rPr>
              <a:t>Dios siempre está a nuestro lado</a:t>
            </a:r>
            <a:endParaRPr lang="en-US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21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Jesús se aparece a María Magdalena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870" y="1766978"/>
            <a:ext cx="7645757" cy="28307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4000" dirty="0"/>
              <a:t>17 —Suéltame,  porque todavía no he vuelto al Padre. Ve más bien a mis hermanos y diles: “Vuelvo a mi Padre, que es Padre de ustedes; a mi Dios, que es Dios de ustedes”.</a:t>
            </a:r>
            <a:endParaRPr lang="en-US" sz="66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627" y="1766978"/>
            <a:ext cx="4155721" cy="5042013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2870" y="4700592"/>
            <a:ext cx="7645757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5400" dirty="0" smtClean="0">
                <a:solidFill>
                  <a:srgbClr val="002060"/>
                </a:solidFill>
              </a:rPr>
              <a:t>Regresaremos, como Jesús lo hizo</a:t>
            </a:r>
            <a:endParaRPr lang="en-US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03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Jesús se aparece a María Magdalena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546242" y="2011679"/>
            <a:ext cx="7645757" cy="23088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4000" dirty="0" smtClean="0"/>
              <a:t>18. María </a:t>
            </a:r>
            <a:r>
              <a:rPr lang="es-ES" sz="4000" dirty="0"/>
              <a:t>Magdalena fue a darles la noticia a los discípulos. «¡He visto al Señor!», exclamaba, y les contaba lo que él le había dicho.</a:t>
            </a:r>
            <a:endParaRPr lang="en-US" sz="6600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21" y="1792936"/>
            <a:ext cx="4155721" cy="5042013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4546242" y="4700592"/>
            <a:ext cx="7645757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5400" dirty="0" smtClean="0">
                <a:solidFill>
                  <a:srgbClr val="002060"/>
                </a:solidFill>
              </a:rPr>
              <a:t>No podemos callarnos</a:t>
            </a:r>
            <a:endParaRPr lang="en-US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26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¡¡¡Está Vivo!!!</a:t>
            </a:r>
            <a:endParaRPr lang="en-US" dirty="0"/>
          </a:p>
        </p:txBody>
      </p:sp>
      <p:sp>
        <p:nvSpPr>
          <p:cNvPr id="5" name="Marcador de contenido 4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El </a:t>
            </a:r>
            <a:r>
              <a:rPr lang="es-GT" dirty="0" smtClean="0">
                <a:solidFill>
                  <a:srgbClr val="FFC000"/>
                </a:solidFill>
              </a:rPr>
              <a:t>sepulcro</a:t>
            </a:r>
            <a:r>
              <a:rPr lang="es-GT" dirty="0" smtClean="0"/>
              <a:t> vacío</a:t>
            </a:r>
            <a:endParaRPr lang="en-US" dirty="0"/>
          </a:p>
        </p:txBody>
      </p:sp>
      <p:sp>
        <p:nvSpPr>
          <p:cNvPr id="6" name="Marcador de contenido 5"/>
          <p:cNvSpPr>
            <a:spLocks noGrp="1"/>
          </p:cNvSpPr>
          <p:nvPr>
            <p:ph sz="half" idx="2"/>
          </p:nvPr>
        </p:nvSpPr>
        <p:spPr>
          <a:xfrm>
            <a:off x="6257877" y="3362351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Jesús se aparece a </a:t>
            </a:r>
            <a:r>
              <a:rPr lang="es-GT" dirty="0" smtClean="0">
                <a:solidFill>
                  <a:srgbClr val="FFC000"/>
                </a:solidFill>
              </a:rPr>
              <a:t>María Magdalena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7" name="Marcador de contenido 4"/>
          <p:cNvSpPr txBox="1">
            <a:spLocks/>
          </p:cNvSpPr>
          <p:nvPr/>
        </p:nvSpPr>
        <p:spPr>
          <a:xfrm>
            <a:off x="1259416" y="4518398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>
                <a:solidFill>
                  <a:srgbClr val="FFC000"/>
                </a:solidFill>
              </a:rPr>
              <a:t>Jesús</a:t>
            </a:r>
            <a:r>
              <a:rPr lang="es-GT" dirty="0" smtClean="0"/>
              <a:t> se </a:t>
            </a:r>
            <a:r>
              <a:rPr lang="es-GT" dirty="0" smtClean="0">
                <a:solidFill>
                  <a:srgbClr val="FFC000"/>
                </a:solidFill>
              </a:rPr>
              <a:t>aparece</a:t>
            </a:r>
            <a:r>
              <a:rPr lang="es-GT" dirty="0" smtClean="0"/>
              <a:t> a sus discípulos</a:t>
            </a:r>
            <a:endParaRPr lang="en-US" dirty="0"/>
          </a:p>
        </p:txBody>
      </p:sp>
      <p:sp>
        <p:nvSpPr>
          <p:cNvPr id="8" name="Marcador de contenido 5"/>
          <p:cNvSpPr txBox="1">
            <a:spLocks/>
          </p:cNvSpPr>
          <p:nvPr/>
        </p:nvSpPr>
        <p:spPr>
          <a:xfrm>
            <a:off x="6240604" y="5770605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</a:t>
            </a:r>
            <a:r>
              <a:rPr lang="es-GT" dirty="0" smtClean="0">
                <a:solidFill>
                  <a:srgbClr val="FFC000"/>
                </a:solidFill>
              </a:rPr>
              <a:t>Tomás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265" y="1529630"/>
            <a:ext cx="3114894" cy="155744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051" y="2530230"/>
            <a:ext cx="1482549" cy="179873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268" y="3863660"/>
            <a:ext cx="3094891" cy="174119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790" y="5214462"/>
            <a:ext cx="3064522" cy="15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27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Jesús se aparece a </a:t>
            </a:r>
            <a:r>
              <a:rPr lang="es-GT" dirty="0" smtClean="0"/>
              <a:t>sus Discípulos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02919" y="1741221"/>
            <a:ext cx="9784080" cy="18391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4000" dirty="0" smtClean="0"/>
              <a:t>21.</a:t>
            </a:r>
            <a:r>
              <a:rPr lang="es-ES" sz="4000" dirty="0"/>
              <a:t> —¡La paz sea con ustedes! —repitió Jesús—. Como el Padre me envió a mí, así yo los envío a ustedes.</a:t>
            </a:r>
            <a:endParaRPr lang="en-US" sz="40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919" y="3440891"/>
            <a:ext cx="5973784" cy="2986892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7176704" y="3580324"/>
            <a:ext cx="5015296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5400" dirty="0" smtClean="0">
                <a:solidFill>
                  <a:srgbClr val="002060"/>
                </a:solidFill>
              </a:rPr>
              <a:t>Hemos sido enviados</a:t>
            </a:r>
            <a:endParaRPr lang="en-US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00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Jesús se aparece a </a:t>
            </a:r>
            <a:r>
              <a:rPr lang="es-GT" dirty="0" smtClean="0"/>
              <a:t>sus Discípulos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0" y="4535088"/>
            <a:ext cx="12192000" cy="18391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3600" dirty="0" smtClean="0"/>
              <a:t>22. Acto </a:t>
            </a:r>
            <a:r>
              <a:rPr lang="es-ES" sz="3600" dirty="0"/>
              <a:t>seguido, sopló sobre ellos y les dijo</a:t>
            </a:r>
            <a:r>
              <a:rPr lang="es-ES" sz="3600" dirty="0" smtClean="0"/>
              <a:t>: —</a:t>
            </a:r>
            <a:r>
              <a:rPr lang="es-ES" sz="3600" dirty="0"/>
              <a:t>Reciban el Espíritu </a:t>
            </a:r>
            <a:r>
              <a:rPr lang="es-ES" sz="3600" dirty="0" smtClean="0"/>
              <a:t>Santo.</a:t>
            </a:r>
          </a:p>
          <a:p>
            <a:pPr marL="0" indent="0">
              <a:buNone/>
            </a:pPr>
            <a:r>
              <a:rPr lang="es-ES" sz="3600" dirty="0" smtClean="0"/>
              <a:t>23. A </a:t>
            </a:r>
            <a:r>
              <a:rPr lang="es-ES" sz="3600" dirty="0"/>
              <a:t>quienes les perdonen sus pecados, les serán perdonados; a quienes no se los perdonen, no les serán perdonados.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" t="7237"/>
          <a:stretch/>
        </p:blipFill>
        <p:spPr>
          <a:xfrm>
            <a:off x="6323527" y="1792936"/>
            <a:ext cx="5868473" cy="2770724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309093" y="2343951"/>
            <a:ext cx="5909122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5400" dirty="0" smtClean="0">
                <a:solidFill>
                  <a:srgbClr val="002060"/>
                </a:solidFill>
              </a:rPr>
              <a:t>Tenemos su bendición</a:t>
            </a:r>
            <a:endParaRPr lang="en-US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17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¡¡¡Está Vivo!!!</a:t>
            </a:r>
            <a:endParaRPr lang="en-U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GT" dirty="0" smtClean="0"/>
              <a:t>Capítulo 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66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¡¡¡Está Vivo!!!</a:t>
            </a:r>
            <a:endParaRPr lang="en-US" dirty="0"/>
          </a:p>
        </p:txBody>
      </p:sp>
      <p:sp>
        <p:nvSpPr>
          <p:cNvPr id="5" name="Marcador de contenido 4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El </a:t>
            </a:r>
            <a:r>
              <a:rPr lang="es-GT" dirty="0" smtClean="0">
                <a:solidFill>
                  <a:srgbClr val="FFC000"/>
                </a:solidFill>
              </a:rPr>
              <a:t>sepulcro</a:t>
            </a:r>
            <a:r>
              <a:rPr lang="es-GT" dirty="0" smtClean="0"/>
              <a:t> vacío</a:t>
            </a:r>
            <a:endParaRPr lang="en-US" dirty="0"/>
          </a:p>
        </p:txBody>
      </p:sp>
      <p:sp>
        <p:nvSpPr>
          <p:cNvPr id="6" name="Marcador de contenido 5"/>
          <p:cNvSpPr>
            <a:spLocks noGrp="1"/>
          </p:cNvSpPr>
          <p:nvPr>
            <p:ph sz="half" idx="2"/>
          </p:nvPr>
        </p:nvSpPr>
        <p:spPr>
          <a:xfrm>
            <a:off x="6257877" y="3362351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Jesús se aparece a </a:t>
            </a:r>
            <a:r>
              <a:rPr lang="es-GT" dirty="0" smtClean="0">
                <a:solidFill>
                  <a:srgbClr val="FFC000"/>
                </a:solidFill>
              </a:rPr>
              <a:t>María Magdalena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7" name="Marcador de contenido 4"/>
          <p:cNvSpPr txBox="1">
            <a:spLocks/>
          </p:cNvSpPr>
          <p:nvPr/>
        </p:nvSpPr>
        <p:spPr>
          <a:xfrm>
            <a:off x="1259416" y="4518398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>
                <a:solidFill>
                  <a:srgbClr val="FFC000"/>
                </a:solidFill>
              </a:rPr>
              <a:t>Jesús</a:t>
            </a:r>
            <a:r>
              <a:rPr lang="es-GT" dirty="0" smtClean="0"/>
              <a:t> se </a:t>
            </a:r>
            <a:r>
              <a:rPr lang="es-GT" dirty="0" smtClean="0">
                <a:solidFill>
                  <a:srgbClr val="FFC000"/>
                </a:solidFill>
              </a:rPr>
              <a:t>aparece</a:t>
            </a:r>
            <a:r>
              <a:rPr lang="es-GT" dirty="0" smtClean="0"/>
              <a:t> a sus discípulos</a:t>
            </a:r>
            <a:endParaRPr lang="en-US" dirty="0"/>
          </a:p>
        </p:txBody>
      </p:sp>
      <p:sp>
        <p:nvSpPr>
          <p:cNvPr id="8" name="Marcador de contenido 5"/>
          <p:cNvSpPr txBox="1">
            <a:spLocks/>
          </p:cNvSpPr>
          <p:nvPr/>
        </p:nvSpPr>
        <p:spPr>
          <a:xfrm>
            <a:off x="6240604" y="5770605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</a:t>
            </a:r>
            <a:r>
              <a:rPr lang="es-GT" dirty="0" smtClean="0">
                <a:solidFill>
                  <a:srgbClr val="FFC000"/>
                </a:solidFill>
              </a:rPr>
              <a:t>Tomás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265" y="1529630"/>
            <a:ext cx="3114894" cy="155744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051" y="2530230"/>
            <a:ext cx="1482549" cy="179873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268" y="3863660"/>
            <a:ext cx="3094891" cy="174119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790" y="5214462"/>
            <a:ext cx="3064522" cy="15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22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Jesús se aparece a </a:t>
            </a:r>
            <a:r>
              <a:rPr lang="es-GT" dirty="0" smtClean="0"/>
              <a:t>Tomás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-1041" y="1947285"/>
            <a:ext cx="12192000" cy="450502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ES" sz="4000" dirty="0" smtClean="0"/>
              <a:t>27. Luego </a:t>
            </a:r>
            <a:r>
              <a:rPr lang="es-ES" sz="4000" dirty="0"/>
              <a:t>le dijo a Tomás:</a:t>
            </a:r>
          </a:p>
          <a:p>
            <a:pPr marL="0" indent="0" algn="just">
              <a:buNone/>
            </a:pPr>
            <a:r>
              <a:rPr lang="es-ES" sz="4000" dirty="0"/>
              <a:t>—Pon tu dedo aquí y mira mis manos. Acerca tu mano y métela en mi costado. Y no seas incrédulo, sino hombre de fe.</a:t>
            </a:r>
          </a:p>
          <a:p>
            <a:pPr marL="0" indent="0" algn="just">
              <a:buNone/>
            </a:pPr>
            <a:r>
              <a:rPr lang="es-ES" sz="4000" dirty="0" smtClean="0"/>
              <a:t>28. —¡</a:t>
            </a:r>
            <a:r>
              <a:rPr lang="es-ES" sz="4000" dirty="0"/>
              <a:t>Señor mío y Dios mío! —exclamó Tomás.</a:t>
            </a:r>
          </a:p>
          <a:p>
            <a:pPr marL="0" indent="0" algn="just">
              <a:buNone/>
            </a:pPr>
            <a:r>
              <a:rPr lang="es-ES" sz="4000" dirty="0" smtClean="0"/>
              <a:t>29. —Porque </a:t>
            </a:r>
            <a:r>
              <a:rPr lang="es-ES" sz="4000" dirty="0"/>
              <a:t>me has visto, has creído —le dijo </a:t>
            </a:r>
            <a:r>
              <a:rPr lang="es-ES" sz="4000" dirty="0" smtClean="0"/>
              <a:t>Jesús—;</a:t>
            </a:r>
            <a:r>
              <a:rPr lang="es-ES" sz="4000" dirty="0"/>
              <a:t> dichosos los que no han visto y sin embargo creen</a:t>
            </a:r>
            <a:r>
              <a:rPr lang="es-ES" sz="4000" dirty="0" smtClean="0"/>
              <a:t>.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val="355984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/>
              <a:t>Jesús se aparece a </a:t>
            </a:r>
            <a:r>
              <a:rPr lang="es-GT" dirty="0" smtClean="0"/>
              <a:t>Tomás</a:t>
            </a:r>
            <a:endParaRPr lang="en-US" dirty="0"/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511" y="2651125"/>
            <a:ext cx="8413750" cy="4206875"/>
          </a:xfrm>
        </p:spPr>
      </p:pic>
      <p:sp>
        <p:nvSpPr>
          <p:cNvPr id="5" name="CuadroTexto 4"/>
          <p:cNvSpPr txBox="1"/>
          <p:nvPr/>
        </p:nvSpPr>
        <p:spPr>
          <a:xfrm>
            <a:off x="1656511" y="1773962"/>
            <a:ext cx="8413750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5400" dirty="0" smtClean="0">
                <a:solidFill>
                  <a:srgbClr val="002060"/>
                </a:solidFill>
              </a:rPr>
              <a:t>Tenemos su bendición</a:t>
            </a:r>
            <a:endParaRPr lang="en-US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53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Restauración</a:t>
            </a:r>
            <a:endParaRPr lang="en-US" dirty="0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GT" dirty="0" smtClean="0"/>
              <a:t>Capítulo 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60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Restauración</a:t>
            </a:r>
            <a:endParaRPr lang="es-GT" dirty="0"/>
          </a:p>
        </p:txBody>
      </p:sp>
      <p:sp>
        <p:nvSpPr>
          <p:cNvPr id="5" name="Marcador de contenido 4"/>
          <p:cNvSpPr txBox="1">
            <a:spLocks/>
          </p:cNvSpPr>
          <p:nvPr/>
        </p:nvSpPr>
        <p:spPr>
          <a:xfrm>
            <a:off x="1205344" y="3222291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y la _____ milagrosa</a:t>
            </a:r>
            <a:endParaRPr lang="en-US" dirty="0"/>
          </a:p>
        </p:txBody>
      </p:sp>
      <p:sp>
        <p:nvSpPr>
          <p:cNvPr id="6" name="Marcador de contenido 5"/>
          <p:cNvSpPr txBox="1">
            <a:spLocks/>
          </p:cNvSpPr>
          <p:nvPr/>
        </p:nvSpPr>
        <p:spPr>
          <a:xfrm>
            <a:off x="6257877" y="4572962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restituye a _____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919" y="3794238"/>
            <a:ext cx="2420356" cy="155744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877" y="2584809"/>
            <a:ext cx="2912333" cy="149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9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Restauración</a:t>
            </a:r>
            <a:endParaRPr lang="es-GT" dirty="0"/>
          </a:p>
        </p:txBody>
      </p:sp>
      <p:sp>
        <p:nvSpPr>
          <p:cNvPr id="5" name="Marcador de contenido 4"/>
          <p:cNvSpPr txBox="1">
            <a:spLocks/>
          </p:cNvSpPr>
          <p:nvPr/>
        </p:nvSpPr>
        <p:spPr>
          <a:xfrm>
            <a:off x="1205344" y="3222291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y la </a:t>
            </a:r>
            <a:r>
              <a:rPr lang="es-GT" dirty="0" smtClean="0">
                <a:solidFill>
                  <a:srgbClr val="FFC000"/>
                </a:solidFill>
              </a:rPr>
              <a:t>pesca</a:t>
            </a:r>
            <a:r>
              <a:rPr lang="es-GT" dirty="0" smtClean="0"/>
              <a:t> milagrosa</a:t>
            </a:r>
            <a:endParaRPr lang="en-US" dirty="0"/>
          </a:p>
        </p:txBody>
      </p:sp>
      <p:sp>
        <p:nvSpPr>
          <p:cNvPr id="6" name="Marcador de contenido 5"/>
          <p:cNvSpPr txBox="1">
            <a:spLocks/>
          </p:cNvSpPr>
          <p:nvPr/>
        </p:nvSpPr>
        <p:spPr>
          <a:xfrm>
            <a:off x="6257877" y="4572962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restituye a _____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919" y="3794238"/>
            <a:ext cx="2420356" cy="155744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877" y="2584809"/>
            <a:ext cx="2912333" cy="149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42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Restauración</a:t>
            </a:r>
            <a:endParaRPr lang="es-GT" dirty="0"/>
          </a:p>
        </p:txBody>
      </p:sp>
      <p:sp>
        <p:nvSpPr>
          <p:cNvPr id="5" name="Marcador de contenido 4"/>
          <p:cNvSpPr txBox="1">
            <a:spLocks/>
          </p:cNvSpPr>
          <p:nvPr/>
        </p:nvSpPr>
        <p:spPr>
          <a:xfrm>
            <a:off x="1205344" y="3222291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y la </a:t>
            </a:r>
            <a:r>
              <a:rPr lang="es-GT" dirty="0" smtClean="0">
                <a:solidFill>
                  <a:srgbClr val="FFC000"/>
                </a:solidFill>
              </a:rPr>
              <a:t>pesca</a:t>
            </a:r>
            <a:r>
              <a:rPr lang="es-GT" dirty="0" smtClean="0"/>
              <a:t> milagrosa</a:t>
            </a:r>
            <a:endParaRPr lang="en-US" dirty="0"/>
          </a:p>
        </p:txBody>
      </p:sp>
      <p:sp>
        <p:nvSpPr>
          <p:cNvPr id="6" name="Marcador de contenido 5"/>
          <p:cNvSpPr txBox="1">
            <a:spLocks/>
          </p:cNvSpPr>
          <p:nvPr/>
        </p:nvSpPr>
        <p:spPr>
          <a:xfrm>
            <a:off x="6257877" y="4572962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restituye a </a:t>
            </a:r>
            <a:r>
              <a:rPr lang="es-GT" dirty="0" smtClean="0">
                <a:solidFill>
                  <a:srgbClr val="FFC000"/>
                </a:solidFill>
              </a:rPr>
              <a:t>Pedro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919" y="3794238"/>
            <a:ext cx="2420356" cy="1557447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877" y="2584809"/>
            <a:ext cx="2912333" cy="149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41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Jesús y la pesca milagrosa</a:t>
            </a:r>
            <a:endParaRPr lang="en-US" dirty="0"/>
          </a:p>
        </p:txBody>
      </p:sp>
      <p:pic>
        <p:nvPicPr>
          <p:cNvPr id="2" name="Marcador de contenido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918" y="1921211"/>
            <a:ext cx="7464563" cy="4803284"/>
          </a:xfrm>
        </p:spPr>
      </p:pic>
    </p:spTree>
    <p:extLst>
      <p:ext uri="{BB962C8B-B14F-4D97-AF65-F5344CB8AC3E}">
        <p14:creationId xmlns:p14="http://schemas.microsoft.com/office/powerpoint/2010/main" val="81468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Jesús y la pesca milagrosa</a:t>
            </a:r>
            <a:endParaRPr lang="en-US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743127" y="1998801"/>
            <a:ext cx="10703664" cy="2560320"/>
          </a:xfrm>
        </p:spPr>
        <p:txBody>
          <a:bodyPr/>
          <a:lstStyle/>
          <a:p>
            <a:pPr marL="0" indent="0" algn="just">
              <a:buNone/>
            </a:pPr>
            <a:r>
              <a:rPr lang="es-ES" sz="4000" dirty="0" smtClean="0"/>
              <a:t>6. </a:t>
            </a:r>
            <a:r>
              <a:rPr lang="es-ES" sz="4000" dirty="0"/>
              <a:t> —Tiren la red a la derecha de la barca, y pescarán algo.</a:t>
            </a:r>
          </a:p>
          <a:p>
            <a:pPr marL="0" indent="0" algn="just">
              <a:buNone/>
            </a:pPr>
            <a:r>
              <a:rPr lang="es-ES" sz="4000" dirty="0"/>
              <a:t>Así lo hicieron, y era tal la cantidad de pescados que ya no podían sacar la red.</a:t>
            </a:r>
          </a:p>
          <a:p>
            <a:endParaRPr lang="en-US" dirty="0"/>
          </a:p>
        </p:txBody>
      </p:sp>
      <p:sp>
        <p:nvSpPr>
          <p:cNvPr id="6" name="CuadroTexto 5"/>
          <p:cNvSpPr txBox="1"/>
          <p:nvPr/>
        </p:nvSpPr>
        <p:spPr>
          <a:xfrm>
            <a:off x="743127" y="4764986"/>
            <a:ext cx="10243872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5400" dirty="0" smtClean="0">
                <a:solidFill>
                  <a:srgbClr val="002060"/>
                </a:solidFill>
              </a:rPr>
              <a:t>Confiemos en Dios</a:t>
            </a:r>
            <a:endParaRPr lang="en-US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30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Jesús y la pesca milagrosa</a:t>
            </a:r>
            <a:endParaRPr lang="en-US" dirty="0"/>
          </a:p>
        </p:txBody>
      </p:sp>
      <p:pic>
        <p:nvPicPr>
          <p:cNvPr id="2" name="Marcador de contenido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919" y="2044588"/>
            <a:ext cx="8958512" cy="4479255"/>
          </a:xfrm>
        </p:spPr>
      </p:pic>
    </p:spTree>
    <p:extLst>
      <p:ext uri="{BB962C8B-B14F-4D97-AF65-F5344CB8AC3E}">
        <p14:creationId xmlns:p14="http://schemas.microsoft.com/office/powerpoint/2010/main" val="357711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¡¡¡Está Vivo!!!</a:t>
            </a:r>
            <a:endParaRPr lang="en-US" dirty="0"/>
          </a:p>
        </p:txBody>
      </p:sp>
      <p:sp>
        <p:nvSpPr>
          <p:cNvPr id="5" name="Marcador de contenido 4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El ________ vacío</a:t>
            </a:r>
            <a:endParaRPr lang="en-US" dirty="0"/>
          </a:p>
        </p:txBody>
      </p:sp>
      <p:sp>
        <p:nvSpPr>
          <p:cNvPr id="6" name="Marcador de contenido 5"/>
          <p:cNvSpPr>
            <a:spLocks noGrp="1"/>
          </p:cNvSpPr>
          <p:nvPr>
            <p:ph sz="half" idx="2"/>
          </p:nvPr>
        </p:nvSpPr>
        <p:spPr>
          <a:xfrm>
            <a:off x="6257877" y="3362351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Jesús se aparece a _____ _______</a:t>
            </a:r>
            <a:endParaRPr lang="en-US" dirty="0"/>
          </a:p>
        </p:txBody>
      </p:sp>
      <p:sp>
        <p:nvSpPr>
          <p:cNvPr id="7" name="Marcador de contenido 4"/>
          <p:cNvSpPr txBox="1">
            <a:spLocks/>
          </p:cNvSpPr>
          <p:nvPr/>
        </p:nvSpPr>
        <p:spPr>
          <a:xfrm>
            <a:off x="1259416" y="4518398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_____ se _______ a sus discípulos</a:t>
            </a:r>
            <a:endParaRPr lang="en-US" dirty="0"/>
          </a:p>
        </p:txBody>
      </p:sp>
      <p:sp>
        <p:nvSpPr>
          <p:cNvPr id="8" name="Marcador de contenido 5"/>
          <p:cNvSpPr txBox="1">
            <a:spLocks/>
          </p:cNvSpPr>
          <p:nvPr/>
        </p:nvSpPr>
        <p:spPr>
          <a:xfrm>
            <a:off x="6240604" y="5770605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_____</a:t>
            </a:r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265" y="1529630"/>
            <a:ext cx="3114894" cy="155744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051" y="2530230"/>
            <a:ext cx="1482549" cy="179873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268" y="3863660"/>
            <a:ext cx="3094891" cy="174119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790" y="5214462"/>
            <a:ext cx="3064522" cy="15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5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Jesús y la pesca milagrosa</a:t>
            </a:r>
            <a:endParaRPr lang="en-US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743127" y="1998800"/>
            <a:ext cx="10703664" cy="30110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4000" dirty="0" smtClean="0"/>
              <a:t>7. —¡</a:t>
            </a:r>
            <a:r>
              <a:rPr lang="es-ES" sz="4000" dirty="0"/>
              <a:t>Es el Señor! —dijo a Pedro el discípulo a quien Jesús amaba.</a:t>
            </a:r>
          </a:p>
          <a:p>
            <a:pPr marL="0" indent="0">
              <a:buNone/>
            </a:pPr>
            <a:r>
              <a:rPr lang="es-ES" sz="4000" dirty="0"/>
              <a:t>Tan pronto como Simón Pedro le oyó decir: «Es el Señor», se puso la ropa, pues estaba semidesnudo, y se tiró al agua</a:t>
            </a:r>
            <a:r>
              <a:rPr lang="es-ES" sz="4000" dirty="0" smtClean="0"/>
              <a:t>.</a:t>
            </a:r>
            <a:endParaRPr lang="es-ES" sz="4000" dirty="0"/>
          </a:p>
        </p:txBody>
      </p:sp>
      <p:sp>
        <p:nvSpPr>
          <p:cNvPr id="6" name="CuadroTexto 5"/>
          <p:cNvSpPr txBox="1"/>
          <p:nvPr/>
        </p:nvSpPr>
        <p:spPr>
          <a:xfrm>
            <a:off x="743127" y="5241504"/>
            <a:ext cx="10243872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5400" dirty="0" smtClean="0">
                <a:solidFill>
                  <a:srgbClr val="002060"/>
                </a:solidFill>
              </a:rPr>
              <a:t>Tengamos pasión por Él</a:t>
            </a:r>
            <a:endParaRPr lang="en-US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62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Jesús y la pesca milagrosa</a:t>
            </a:r>
            <a:endParaRPr lang="en-US" dirty="0"/>
          </a:p>
        </p:txBody>
      </p:sp>
      <p:pic>
        <p:nvPicPr>
          <p:cNvPr id="2" name="Marcador de contenido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920" y="2044588"/>
            <a:ext cx="8958510" cy="4479255"/>
          </a:xfrm>
        </p:spPr>
      </p:pic>
    </p:spTree>
    <p:extLst>
      <p:ext uri="{BB962C8B-B14F-4D97-AF65-F5344CB8AC3E}">
        <p14:creationId xmlns:p14="http://schemas.microsoft.com/office/powerpoint/2010/main" val="242967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Jesús y la pesca milagrosa</a:t>
            </a:r>
            <a:endParaRPr lang="en-US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743127" y="1998800"/>
            <a:ext cx="10703664" cy="418305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ES" sz="4000" dirty="0" smtClean="0"/>
              <a:t>8. Los </a:t>
            </a:r>
            <a:r>
              <a:rPr lang="es-ES" sz="4000" dirty="0"/>
              <a:t>otros discípulos lo siguieron en la barca, arrastrando la red llena de pescados, pues estaban a escasos cien metros de la </a:t>
            </a:r>
            <a:r>
              <a:rPr lang="es-ES" sz="4000" dirty="0" smtClean="0"/>
              <a:t>orilla.</a:t>
            </a:r>
          </a:p>
          <a:p>
            <a:pPr marL="0" indent="0" algn="just">
              <a:buNone/>
            </a:pPr>
            <a:r>
              <a:rPr lang="es-ES" sz="4000" dirty="0" smtClean="0"/>
              <a:t>9. Al </a:t>
            </a:r>
            <a:r>
              <a:rPr lang="es-ES" sz="4000" dirty="0"/>
              <a:t>desembarcar, vieron unas brasas con un pescado encima, y un pan</a:t>
            </a:r>
            <a:r>
              <a:rPr lang="es-ES" sz="4000" dirty="0" smtClean="0"/>
              <a:t>.</a:t>
            </a:r>
          </a:p>
          <a:p>
            <a:pPr marL="0" indent="0" algn="just">
              <a:buNone/>
            </a:pPr>
            <a:r>
              <a:rPr lang="es-ES" sz="4000" dirty="0"/>
              <a:t>10 —Traigan algunos de los pescados que acaban de sacar —les dijo Jesús.</a:t>
            </a:r>
            <a:endParaRPr lang="es-ES" sz="6600" dirty="0"/>
          </a:p>
        </p:txBody>
      </p:sp>
    </p:spTree>
    <p:extLst>
      <p:ext uri="{BB962C8B-B14F-4D97-AF65-F5344CB8AC3E}">
        <p14:creationId xmlns:p14="http://schemas.microsoft.com/office/powerpoint/2010/main" val="106905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Jesús y la pesca milagrosa</a:t>
            </a:r>
            <a:endParaRPr lang="en-US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743127" y="1998800"/>
            <a:ext cx="10703664" cy="418305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4000" dirty="0" smtClean="0"/>
              <a:t>11. Simón </a:t>
            </a:r>
            <a:r>
              <a:rPr lang="es-ES" sz="4000" dirty="0"/>
              <a:t>Pedro subió a bordo y arrastró hasta la orilla la red, la cual estaba llena de pescados de buen tamaño. Eran ciento cincuenta y tres, pero a pesar de ser tantos la red no se rompió.</a:t>
            </a:r>
          </a:p>
          <a:p>
            <a:pPr marL="0" indent="0">
              <a:buNone/>
            </a:pPr>
            <a:r>
              <a:rPr lang="es-ES" sz="4000" dirty="0" smtClean="0"/>
              <a:t>12.</a:t>
            </a:r>
            <a:r>
              <a:rPr lang="es-ES" sz="4000" dirty="0"/>
              <a:t> —Vengan a desayunar —les dijo Jesús.</a:t>
            </a:r>
          </a:p>
          <a:p>
            <a:pPr marL="0" indent="0">
              <a:buNone/>
            </a:pPr>
            <a:r>
              <a:rPr lang="es-ES" sz="4000" dirty="0"/>
              <a:t>Ninguno de los discípulos se atrevía a preguntarle: «¿Quién eres tú?», porque sabían que era el Señor</a:t>
            </a:r>
            <a:r>
              <a:rPr lang="es-ES" sz="4000" dirty="0" smtClean="0"/>
              <a:t>.</a:t>
            </a:r>
            <a:endParaRPr lang="es-ES" sz="4000" dirty="0"/>
          </a:p>
        </p:txBody>
      </p:sp>
    </p:spTree>
    <p:extLst>
      <p:ext uri="{BB962C8B-B14F-4D97-AF65-F5344CB8AC3E}">
        <p14:creationId xmlns:p14="http://schemas.microsoft.com/office/powerpoint/2010/main" val="222316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Jesús y la pesca milagrosa</a:t>
            </a:r>
            <a:endParaRPr lang="en-US" dirty="0"/>
          </a:p>
        </p:txBody>
      </p:sp>
      <p:sp>
        <p:nvSpPr>
          <p:cNvPr id="5" name="Marcador de contenido 4"/>
          <p:cNvSpPr>
            <a:spLocks noGrp="1"/>
          </p:cNvSpPr>
          <p:nvPr>
            <p:ph idx="1"/>
          </p:nvPr>
        </p:nvSpPr>
        <p:spPr>
          <a:xfrm>
            <a:off x="743127" y="1998800"/>
            <a:ext cx="10703664" cy="4183059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s-ES" sz="5400" dirty="0" smtClean="0">
                <a:solidFill>
                  <a:srgbClr val="002060"/>
                </a:solidFill>
              </a:rPr>
              <a:t>Dios siempre cuida de nosotros</a:t>
            </a:r>
            <a:endParaRPr lang="es-ES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58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Jesús restituye a Pedro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202919" y="2011680"/>
            <a:ext cx="9784080" cy="2058044"/>
          </a:xfrm>
        </p:spPr>
        <p:txBody>
          <a:bodyPr/>
          <a:lstStyle/>
          <a:p>
            <a:pPr marL="0" indent="0">
              <a:buNone/>
            </a:pPr>
            <a:r>
              <a:rPr lang="es-ES" dirty="0" smtClean="0"/>
              <a:t>15. Cuando </a:t>
            </a:r>
            <a:r>
              <a:rPr lang="es-ES" dirty="0"/>
              <a:t>terminaron de desayunar, Jesús le preguntó a Simón Pedro:</a:t>
            </a:r>
          </a:p>
          <a:p>
            <a:pPr marL="0" indent="0">
              <a:buNone/>
            </a:pPr>
            <a:r>
              <a:rPr lang="es-ES" dirty="0"/>
              <a:t>—Simón, hijo de Juan, ¿me amas más que estos?</a:t>
            </a:r>
          </a:p>
          <a:p>
            <a:pPr marL="0" indent="0">
              <a:buNone/>
            </a:pPr>
            <a:r>
              <a:rPr lang="es-ES" dirty="0"/>
              <a:t>—Sí, Señor, tú sabes que te quiero —contestó Pedro.</a:t>
            </a:r>
          </a:p>
          <a:p>
            <a:pPr marL="0" indent="0">
              <a:buNone/>
            </a:pPr>
            <a:r>
              <a:rPr lang="es-ES" dirty="0"/>
              <a:t>—Apacienta mis corderos —le dijo Jesús</a:t>
            </a:r>
            <a:r>
              <a:rPr lang="es-ES" dirty="0" smtClean="0"/>
              <a:t>.</a:t>
            </a:r>
            <a:endParaRPr lang="es-ES" dirty="0"/>
          </a:p>
        </p:txBody>
      </p:sp>
      <p:sp>
        <p:nvSpPr>
          <p:cNvPr id="4" name="CuadroTexto 3"/>
          <p:cNvSpPr txBox="1"/>
          <p:nvPr/>
        </p:nvSpPr>
        <p:spPr>
          <a:xfrm>
            <a:off x="743127" y="4777865"/>
            <a:ext cx="10243872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5400" dirty="0" smtClean="0">
                <a:solidFill>
                  <a:srgbClr val="002060"/>
                </a:solidFill>
              </a:rPr>
              <a:t>Jesús nos perdona y restaura</a:t>
            </a:r>
            <a:endParaRPr lang="en-US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97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Jesús restituye a Pedro</a:t>
            </a:r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-1041" y="1792936"/>
            <a:ext cx="12192000" cy="35131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ES" sz="4000" dirty="0" smtClean="0"/>
              <a:t>18. De </a:t>
            </a:r>
            <a:r>
              <a:rPr lang="es-ES" sz="4000" dirty="0"/>
              <a:t>veras te aseguro que cuando eras más joven te vestías tú mismo e ibas adonde querías; pero, cuando seas viejo, extenderás las manos y otro te vestirá y te llevará adonde no quieras ir.</a:t>
            </a:r>
          </a:p>
          <a:p>
            <a:pPr marL="0" indent="0">
              <a:buNone/>
            </a:pPr>
            <a:r>
              <a:rPr lang="es-ES" sz="4000" dirty="0" smtClean="0"/>
              <a:t>19. Esto </a:t>
            </a:r>
            <a:r>
              <a:rPr lang="es-ES" sz="4000" dirty="0"/>
              <a:t>dijo Jesús para dar a entender la clase de muerte con que Pedro glorificaría a Dios. Después de eso añadió:</a:t>
            </a:r>
          </a:p>
          <a:p>
            <a:pPr marL="0" indent="0">
              <a:buNone/>
            </a:pPr>
            <a:r>
              <a:rPr lang="es-ES" sz="4000" dirty="0"/>
              <a:t>—¡Sígueme!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2275713" y="5524840"/>
            <a:ext cx="10243872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GT" sz="5400" dirty="0" smtClean="0">
                <a:solidFill>
                  <a:srgbClr val="002060"/>
                </a:solidFill>
              </a:rPr>
              <a:t>Jesús nos prepara para el futuro</a:t>
            </a:r>
            <a:endParaRPr lang="en-US" sz="5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08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Recapitulemos…</a:t>
            </a:r>
            <a:endParaRPr lang="en-US" dirty="0"/>
          </a:p>
        </p:txBody>
      </p:sp>
      <p:sp>
        <p:nvSpPr>
          <p:cNvPr id="6" name="Marcador de contenido 4"/>
          <p:cNvSpPr txBox="1">
            <a:spLocks/>
          </p:cNvSpPr>
          <p:nvPr/>
        </p:nvSpPr>
        <p:spPr>
          <a:xfrm>
            <a:off x="4204632" y="2050344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_____ se _______ a sus discípulos</a:t>
            </a:r>
            <a:endParaRPr lang="en-US" dirty="0"/>
          </a:p>
        </p:txBody>
      </p:sp>
      <p:sp>
        <p:nvSpPr>
          <p:cNvPr id="7" name="Marcador de contenido 5"/>
          <p:cNvSpPr txBox="1">
            <a:spLocks/>
          </p:cNvSpPr>
          <p:nvPr/>
        </p:nvSpPr>
        <p:spPr>
          <a:xfrm>
            <a:off x="8271110" y="5928206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_____</a:t>
            </a:r>
            <a:endParaRPr lang="en-US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774" y="4021261"/>
            <a:ext cx="3094891" cy="1741191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06" y="2746408"/>
            <a:ext cx="3064522" cy="1532261"/>
          </a:xfrm>
          <a:prstGeom prst="rect">
            <a:avLst/>
          </a:prstGeom>
        </p:spPr>
      </p:pic>
      <p:sp>
        <p:nvSpPr>
          <p:cNvPr id="13" name="Marcador de contenido 5"/>
          <p:cNvSpPr txBox="1">
            <a:spLocks/>
          </p:cNvSpPr>
          <p:nvPr/>
        </p:nvSpPr>
        <p:spPr>
          <a:xfrm>
            <a:off x="730644" y="5851813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restituye a _____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44" y="3863660"/>
            <a:ext cx="2912333" cy="149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04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Recapitulemos…</a:t>
            </a:r>
            <a:endParaRPr lang="en-US" dirty="0"/>
          </a:p>
        </p:txBody>
      </p:sp>
      <p:sp>
        <p:nvSpPr>
          <p:cNvPr id="6" name="Marcador de contenido 4"/>
          <p:cNvSpPr txBox="1">
            <a:spLocks/>
          </p:cNvSpPr>
          <p:nvPr/>
        </p:nvSpPr>
        <p:spPr>
          <a:xfrm>
            <a:off x="4204632" y="2050344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>
                <a:solidFill>
                  <a:srgbClr val="FFC000"/>
                </a:solidFill>
              </a:rPr>
              <a:t>Jesús</a:t>
            </a:r>
            <a:r>
              <a:rPr lang="es-GT" dirty="0" smtClean="0"/>
              <a:t> </a:t>
            </a:r>
            <a:r>
              <a:rPr lang="es-GT" dirty="0" smtClean="0"/>
              <a:t>se _______ a sus discípulos</a:t>
            </a:r>
            <a:endParaRPr lang="en-US" dirty="0"/>
          </a:p>
        </p:txBody>
      </p:sp>
      <p:sp>
        <p:nvSpPr>
          <p:cNvPr id="7" name="Marcador de contenido 5"/>
          <p:cNvSpPr txBox="1">
            <a:spLocks/>
          </p:cNvSpPr>
          <p:nvPr/>
        </p:nvSpPr>
        <p:spPr>
          <a:xfrm>
            <a:off x="8271110" y="5928206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_____</a:t>
            </a:r>
            <a:endParaRPr lang="en-US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774" y="4021261"/>
            <a:ext cx="3094891" cy="1741191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06" y="2746408"/>
            <a:ext cx="3064522" cy="1532261"/>
          </a:xfrm>
          <a:prstGeom prst="rect">
            <a:avLst/>
          </a:prstGeom>
        </p:spPr>
      </p:pic>
      <p:sp>
        <p:nvSpPr>
          <p:cNvPr id="13" name="Marcador de contenido 5"/>
          <p:cNvSpPr txBox="1">
            <a:spLocks/>
          </p:cNvSpPr>
          <p:nvPr/>
        </p:nvSpPr>
        <p:spPr>
          <a:xfrm>
            <a:off x="730644" y="5851813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restituye a _____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44" y="3863660"/>
            <a:ext cx="2912333" cy="149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03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Recapitulemos…</a:t>
            </a:r>
            <a:endParaRPr lang="en-US" dirty="0"/>
          </a:p>
        </p:txBody>
      </p:sp>
      <p:sp>
        <p:nvSpPr>
          <p:cNvPr id="6" name="Marcador de contenido 4"/>
          <p:cNvSpPr txBox="1">
            <a:spLocks/>
          </p:cNvSpPr>
          <p:nvPr/>
        </p:nvSpPr>
        <p:spPr>
          <a:xfrm>
            <a:off x="4204632" y="2050344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>
                <a:solidFill>
                  <a:srgbClr val="FFC000"/>
                </a:solidFill>
              </a:rPr>
              <a:t>Jesús</a:t>
            </a:r>
            <a:r>
              <a:rPr lang="es-GT" dirty="0" smtClean="0"/>
              <a:t> </a:t>
            </a:r>
            <a:r>
              <a:rPr lang="es-GT" dirty="0" smtClean="0"/>
              <a:t>se </a:t>
            </a:r>
            <a:r>
              <a:rPr lang="es-GT" dirty="0" smtClean="0">
                <a:solidFill>
                  <a:srgbClr val="FFC000"/>
                </a:solidFill>
              </a:rPr>
              <a:t>aparece</a:t>
            </a:r>
            <a:r>
              <a:rPr lang="es-GT" dirty="0" smtClean="0"/>
              <a:t> </a:t>
            </a:r>
            <a:r>
              <a:rPr lang="es-GT" dirty="0" smtClean="0"/>
              <a:t>a sus discípulos</a:t>
            </a:r>
            <a:endParaRPr lang="en-US" dirty="0"/>
          </a:p>
        </p:txBody>
      </p:sp>
      <p:sp>
        <p:nvSpPr>
          <p:cNvPr id="7" name="Marcador de contenido 5"/>
          <p:cNvSpPr txBox="1">
            <a:spLocks/>
          </p:cNvSpPr>
          <p:nvPr/>
        </p:nvSpPr>
        <p:spPr>
          <a:xfrm>
            <a:off x="8271110" y="5928206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</a:t>
            </a:r>
            <a:r>
              <a:rPr lang="es-GT" dirty="0" smtClean="0">
                <a:solidFill>
                  <a:srgbClr val="FFC000"/>
                </a:solidFill>
              </a:rPr>
              <a:t>Tomás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774" y="4021261"/>
            <a:ext cx="3094891" cy="1741191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06" y="2746408"/>
            <a:ext cx="3064522" cy="1532261"/>
          </a:xfrm>
          <a:prstGeom prst="rect">
            <a:avLst/>
          </a:prstGeom>
        </p:spPr>
      </p:pic>
      <p:sp>
        <p:nvSpPr>
          <p:cNvPr id="13" name="Marcador de contenido 5"/>
          <p:cNvSpPr txBox="1">
            <a:spLocks/>
          </p:cNvSpPr>
          <p:nvPr/>
        </p:nvSpPr>
        <p:spPr>
          <a:xfrm>
            <a:off x="730644" y="5851813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restituye a </a:t>
            </a:r>
            <a:r>
              <a:rPr lang="es-GT" dirty="0" smtClean="0">
                <a:solidFill>
                  <a:srgbClr val="FFC000"/>
                </a:solidFill>
              </a:rPr>
              <a:t>Pedro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44" y="3863660"/>
            <a:ext cx="2912333" cy="149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24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¡¡¡Está Vivo!!!</a:t>
            </a:r>
            <a:endParaRPr lang="en-US" dirty="0"/>
          </a:p>
        </p:txBody>
      </p:sp>
      <p:sp>
        <p:nvSpPr>
          <p:cNvPr id="5" name="Marcador de contenido 4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El </a:t>
            </a:r>
            <a:r>
              <a:rPr lang="es-GT" dirty="0" smtClean="0">
                <a:solidFill>
                  <a:srgbClr val="FFC000"/>
                </a:solidFill>
              </a:rPr>
              <a:t>sepulcro</a:t>
            </a:r>
            <a:r>
              <a:rPr lang="es-GT" dirty="0" smtClean="0"/>
              <a:t> vacío</a:t>
            </a:r>
            <a:endParaRPr lang="en-US" dirty="0"/>
          </a:p>
        </p:txBody>
      </p:sp>
      <p:sp>
        <p:nvSpPr>
          <p:cNvPr id="6" name="Marcador de contenido 5"/>
          <p:cNvSpPr>
            <a:spLocks noGrp="1"/>
          </p:cNvSpPr>
          <p:nvPr>
            <p:ph sz="half" idx="2"/>
          </p:nvPr>
        </p:nvSpPr>
        <p:spPr>
          <a:xfrm>
            <a:off x="6257877" y="3362351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Jesús se aparece a _____ _______</a:t>
            </a:r>
            <a:endParaRPr lang="en-US" dirty="0"/>
          </a:p>
        </p:txBody>
      </p:sp>
      <p:sp>
        <p:nvSpPr>
          <p:cNvPr id="7" name="Marcador de contenido 4"/>
          <p:cNvSpPr txBox="1">
            <a:spLocks/>
          </p:cNvSpPr>
          <p:nvPr/>
        </p:nvSpPr>
        <p:spPr>
          <a:xfrm>
            <a:off x="1259416" y="4518398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_____ se _______ a sus discípulos</a:t>
            </a:r>
            <a:endParaRPr lang="en-US" dirty="0"/>
          </a:p>
        </p:txBody>
      </p:sp>
      <p:sp>
        <p:nvSpPr>
          <p:cNvPr id="8" name="Marcador de contenido 5"/>
          <p:cNvSpPr txBox="1">
            <a:spLocks/>
          </p:cNvSpPr>
          <p:nvPr/>
        </p:nvSpPr>
        <p:spPr>
          <a:xfrm>
            <a:off x="6240604" y="5770605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_____</a:t>
            </a:r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265" y="1529630"/>
            <a:ext cx="3114894" cy="155744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051" y="2530230"/>
            <a:ext cx="1482549" cy="179873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268" y="3863660"/>
            <a:ext cx="3094891" cy="174119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790" y="5214462"/>
            <a:ext cx="3064522" cy="15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49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Recapitulemos…</a:t>
            </a:r>
            <a:endParaRPr lang="en-US" dirty="0"/>
          </a:p>
        </p:txBody>
      </p:sp>
      <p:sp>
        <p:nvSpPr>
          <p:cNvPr id="4" name="Marcador de contenido 4"/>
          <p:cNvSpPr txBox="1">
            <a:spLocks/>
          </p:cNvSpPr>
          <p:nvPr/>
        </p:nvSpPr>
        <p:spPr>
          <a:xfrm>
            <a:off x="379616" y="3840160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y la _____ milagrosa</a:t>
            </a:r>
            <a:endParaRPr lang="en-U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813" y="1942662"/>
            <a:ext cx="2420356" cy="1557447"/>
          </a:xfrm>
          <a:prstGeom prst="rect">
            <a:avLst/>
          </a:prstGeom>
        </p:spPr>
      </p:pic>
      <p:sp>
        <p:nvSpPr>
          <p:cNvPr id="8" name="Marcador de contenido 4"/>
          <p:cNvSpPr>
            <a:spLocks noGrp="1"/>
          </p:cNvSpPr>
          <p:nvPr>
            <p:ph sz="half" idx="1"/>
          </p:nvPr>
        </p:nvSpPr>
        <p:spPr>
          <a:xfrm>
            <a:off x="8808717" y="5543820"/>
            <a:ext cx="3024695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El ________ vacío</a:t>
            </a:r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097" y="3484913"/>
            <a:ext cx="1482549" cy="1798733"/>
          </a:xfrm>
          <a:prstGeom prst="rect">
            <a:avLst/>
          </a:prstGeom>
        </p:spPr>
      </p:pic>
      <p:sp>
        <p:nvSpPr>
          <p:cNvPr id="10" name="Marcador de contenido 5"/>
          <p:cNvSpPr txBox="1">
            <a:spLocks/>
          </p:cNvSpPr>
          <p:nvPr/>
        </p:nvSpPr>
        <p:spPr>
          <a:xfrm>
            <a:off x="4154813" y="3824923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_____ _______</a:t>
            </a:r>
            <a:endParaRPr lang="en-US" dirty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07" y="4504923"/>
            <a:ext cx="3114894" cy="155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00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Recapitulemos…</a:t>
            </a:r>
            <a:endParaRPr lang="en-US" dirty="0"/>
          </a:p>
        </p:txBody>
      </p:sp>
      <p:sp>
        <p:nvSpPr>
          <p:cNvPr id="4" name="Marcador de contenido 4"/>
          <p:cNvSpPr txBox="1">
            <a:spLocks/>
          </p:cNvSpPr>
          <p:nvPr/>
        </p:nvSpPr>
        <p:spPr>
          <a:xfrm>
            <a:off x="379616" y="3840160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y la </a:t>
            </a:r>
            <a:r>
              <a:rPr lang="es-GT" dirty="0" smtClean="0">
                <a:solidFill>
                  <a:srgbClr val="FFC000"/>
                </a:solidFill>
              </a:rPr>
              <a:t>pesca</a:t>
            </a:r>
            <a:r>
              <a:rPr lang="es-GT" dirty="0" smtClean="0"/>
              <a:t> </a:t>
            </a:r>
            <a:r>
              <a:rPr lang="es-GT" dirty="0" smtClean="0"/>
              <a:t>milagrosa</a:t>
            </a:r>
            <a:endParaRPr lang="en-U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813" y="1942662"/>
            <a:ext cx="2420356" cy="1557447"/>
          </a:xfrm>
          <a:prstGeom prst="rect">
            <a:avLst/>
          </a:prstGeom>
        </p:spPr>
      </p:pic>
      <p:sp>
        <p:nvSpPr>
          <p:cNvPr id="8" name="Marcador de contenido 4"/>
          <p:cNvSpPr>
            <a:spLocks noGrp="1"/>
          </p:cNvSpPr>
          <p:nvPr>
            <p:ph sz="half" idx="1"/>
          </p:nvPr>
        </p:nvSpPr>
        <p:spPr>
          <a:xfrm>
            <a:off x="8808717" y="5543820"/>
            <a:ext cx="3024695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El ________ vacío</a:t>
            </a:r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097" y="3484913"/>
            <a:ext cx="1482549" cy="1798733"/>
          </a:xfrm>
          <a:prstGeom prst="rect">
            <a:avLst/>
          </a:prstGeom>
        </p:spPr>
      </p:pic>
      <p:sp>
        <p:nvSpPr>
          <p:cNvPr id="10" name="Marcador de contenido 5"/>
          <p:cNvSpPr txBox="1">
            <a:spLocks/>
          </p:cNvSpPr>
          <p:nvPr/>
        </p:nvSpPr>
        <p:spPr>
          <a:xfrm>
            <a:off x="4154813" y="3824923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</a:t>
            </a:r>
            <a:r>
              <a:rPr lang="es-GT" u="sng" dirty="0" smtClean="0"/>
              <a:t>_____</a:t>
            </a:r>
            <a:r>
              <a:rPr lang="es-GT" dirty="0" smtClean="0"/>
              <a:t> </a:t>
            </a:r>
            <a:r>
              <a:rPr lang="es-GT" dirty="0" smtClean="0"/>
              <a:t>_______</a:t>
            </a:r>
            <a:endParaRPr lang="en-US" dirty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07" y="4504923"/>
            <a:ext cx="3114894" cy="155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592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Recapitulemos…</a:t>
            </a:r>
            <a:endParaRPr lang="en-US" dirty="0"/>
          </a:p>
        </p:txBody>
      </p:sp>
      <p:sp>
        <p:nvSpPr>
          <p:cNvPr id="4" name="Marcador de contenido 4"/>
          <p:cNvSpPr txBox="1">
            <a:spLocks/>
          </p:cNvSpPr>
          <p:nvPr/>
        </p:nvSpPr>
        <p:spPr>
          <a:xfrm>
            <a:off x="379616" y="3840160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y la </a:t>
            </a:r>
            <a:r>
              <a:rPr lang="es-GT" dirty="0" smtClean="0">
                <a:solidFill>
                  <a:srgbClr val="FFC000"/>
                </a:solidFill>
              </a:rPr>
              <a:t>pesca</a:t>
            </a:r>
            <a:r>
              <a:rPr lang="es-GT" dirty="0" smtClean="0"/>
              <a:t> </a:t>
            </a:r>
            <a:r>
              <a:rPr lang="es-GT" dirty="0" smtClean="0"/>
              <a:t>milagrosa</a:t>
            </a:r>
            <a:endParaRPr lang="en-U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813" y="1942662"/>
            <a:ext cx="2420356" cy="1557447"/>
          </a:xfrm>
          <a:prstGeom prst="rect">
            <a:avLst/>
          </a:prstGeom>
        </p:spPr>
      </p:pic>
      <p:sp>
        <p:nvSpPr>
          <p:cNvPr id="8" name="Marcador de contenido 4"/>
          <p:cNvSpPr>
            <a:spLocks noGrp="1"/>
          </p:cNvSpPr>
          <p:nvPr>
            <p:ph sz="half" idx="1"/>
          </p:nvPr>
        </p:nvSpPr>
        <p:spPr>
          <a:xfrm>
            <a:off x="8808717" y="5543820"/>
            <a:ext cx="3024695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El ________ vacío</a:t>
            </a:r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097" y="3484913"/>
            <a:ext cx="1482549" cy="1798733"/>
          </a:xfrm>
          <a:prstGeom prst="rect">
            <a:avLst/>
          </a:prstGeom>
        </p:spPr>
      </p:pic>
      <p:sp>
        <p:nvSpPr>
          <p:cNvPr id="10" name="Marcador de contenido 5"/>
          <p:cNvSpPr txBox="1">
            <a:spLocks/>
          </p:cNvSpPr>
          <p:nvPr/>
        </p:nvSpPr>
        <p:spPr>
          <a:xfrm>
            <a:off x="4154813" y="3824923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</a:t>
            </a:r>
            <a:r>
              <a:rPr lang="es-GT" dirty="0" smtClean="0">
                <a:solidFill>
                  <a:srgbClr val="FFC000"/>
                </a:solidFill>
              </a:rPr>
              <a:t>María</a:t>
            </a:r>
            <a:r>
              <a:rPr lang="es-GT" dirty="0" smtClean="0"/>
              <a:t> </a:t>
            </a:r>
            <a:r>
              <a:rPr lang="es-GT" dirty="0" smtClean="0"/>
              <a:t>_______</a:t>
            </a:r>
            <a:endParaRPr lang="en-US" dirty="0"/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07" y="4504923"/>
            <a:ext cx="3114894" cy="155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24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Recapitulemos…</a:t>
            </a:r>
            <a:endParaRPr lang="en-US" dirty="0"/>
          </a:p>
        </p:txBody>
      </p:sp>
      <p:sp>
        <p:nvSpPr>
          <p:cNvPr id="4" name="Marcador de contenido 4"/>
          <p:cNvSpPr txBox="1">
            <a:spLocks/>
          </p:cNvSpPr>
          <p:nvPr/>
        </p:nvSpPr>
        <p:spPr>
          <a:xfrm>
            <a:off x="379616" y="3840160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y la </a:t>
            </a:r>
            <a:r>
              <a:rPr lang="es-GT" dirty="0" smtClean="0">
                <a:solidFill>
                  <a:srgbClr val="FFC000"/>
                </a:solidFill>
              </a:rPr>
              <a:t>pesca</a:t>
            </a:r>
            <a:r>
              <a:rPr lang="es-GT" dirty="0" smtClean="0"/>
              <a:t> </a:t>
            </a:r>
            <a:r>
              <a:rPr lang="es-GT" dirty="0" smtClean="0"/>
              <a:t>milagrosa</a:t>
            </a:r>
            <a:endParaRPr lang="en-U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813" y="1942662"/>
            <a:ext cx="2420356" cy="1557447"/>
          </a:xfrm>
          <a:prstGeom prst="rect">
            <a:avLst/>
          </a:prstGeom>
        </p:spPr>
      </p:pic>
      <p:sp>
        <p:nvSpPr>
          <p:cNvPr id="8" name="Marcador de contenido 4"/>
          <p:cNvSpPr>
            <a:spLocks noGrp="1"/>
          </p:cNvSpPr>
          <p:nvPr>
            <p:ph sz="half" idx="1"/>
          </p:nvPr>
        </p:nvSpPr>
        <p:spPr>
          <a:xfrm>
            <a:off x="8808717" y="5543820"/>
            <a:ext cx="3024695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El ________ vacío</a:t>
            </a:r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097" y="3484913"/>
            <a:ext cx="1482549" cy="1798733"/>
          </a:xfrm>
          <a:prstGeom prst="rect">
            <a:avLst/>
          </a:prstGeom>
        </p:spPr>
      </p:pic>
      <p:sp>
        <p:nvSpPr>
          <p:cNvPr id="10" name="Marcador de contenido 5"/>
          <p:cNvSpPr txBox="1">
            <a:spLocks/>
          </p:cNvSpPr>
          <p:nvPr/>
        </p:nvSpPr>
        <p:spPr>
          <a:xfrm>
            <a:off x="4154813" y="3824923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</a:t>
            </a:r>
            <a:r>
              <a:rPr lang="es-GT" dirty="0" smtClean="0">
                <a:solidFill>
                  <a:srgbClr val="FFC000"/>
                </a:solidFill>
              </a:rPr>
              <a:t>María</a:t>
            </a:r>
            <a:r>
              <a:rPr lang="es-GT" dirty="0" smtClean="0"/>
              <a:t> </a:t>
            </a:r>
            <a:r>
              <a:rPr lang="es-GT" dirty="0" smtClean="0">
                <a:solidFill>
                  <a:srgbClr val="FFC000"/>
                </a:solidFill>
              </a:rPr>
              <a:t>Magdalena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07" y="4504923"/>
            <a:ext cx="3114894" cy="155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98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Recapitulemos…</a:t>
            </a:r>
            <a:endParaRPr lang="en-US" dirty="0"/>
          </a:p>
        </p:txBody>
      </p:sp>
      <p:sp>
        <p:nvSpPr>
          <p:cNvPr id="4" name="Marcador de contenido 4"/>
          <p:cNvSpPr txBox="1">
            <a:spLocks/>
          </p:cNvSpPr>
          <p:nvPr/>
        </p:nvSpPr>
        <p:spPr>
          <a:xfrm>
            <a:off x="379616" y="3840160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y la </a:t>
            </a:r>
            <a:r>
              <a:rPr lang="es-GT" dirty="0" smtClean="0">
                <a:solidFill>
                  <a:srgbClr val="FFC000"/>
                </a:solidFill>
              </a:rPr>
              <a:t>pesca</a:t>
            </a:r>
            <a:r>
              <a:rPr lang="es-GT" dirty="0" smtClean="0"/>
              <a:t> </a:t>
            </a:r>
            <a:r>
              <a:rPr lang="es-GT" dirty="0" smtClean="0"/>
              <a:t>milagrosa</a:t>
            </a:r>
            <a:endParaRPr lang="en-US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813" y="1942662"/>
            <a:ext cx="2420356" cy="1557447"/>
          </a:xfrm>
          <a:prstGeom prst="rect">
            <a:avLst/>
          </a:prstGeom>
        </p:spPr>
      </p:pic>
      <p:sp>
        <p:nvSpPr>
          <p:cNvPr id="8" name="Marcador de contenido 4"/>
          <p:cNvSpPr>
            <a:spLocks noGrp="1"/>
          </p:cNvSpPr>
          <p:nvPr>
            <p:ph sz="half" idx="1"/>
          </p:nvPr>
        </p:nvSpPr>
        <p:spPr>
          <a:xfrm>
            <a:off x="8808717" y="5543820"/>
            <a:ext cx="3024695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El </a:t>
            </a:r>
            <a:r>
              <a:rPr lang="es-GT" dirty="0" smtClean="0">
                <a:solidFill>
                  <a:srgbClr val="FFC000"/>
                </a:solidFill>
              </a:rPr>
              <a:t>sepulcro</a:t>
            </a:r>
            <a:r>
              <a:rPr lang="es-GT" dirty="0" smtClean="0"/>
              <a:t> </a:t>
            </a:r>
            <a:r>
              <a:rPr lang="es-GT" dirty="0" smtClean="0"/>
              <a:t>vacío</a:t>
            </a:r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097" y="3484913"/>
            <a:ext cx="1482549" cy="1798733"/>
          </a:xfrm>
          <a:prstGeom prst="rect">
            <a:avLst/>
          </a:prstGeom>
        </p:spPr>
      </p:pic>
      <p:sp>
        <p:nvSpPr>
          <p:cNvPr id="10" name="Marcador de contenido 5"/>
          <p:cNvSpPr txBox="1">
            <a:spLocks/>
          </p:cNvSpPr>
          <p:nvPr/>
        </p:nvSpPr>
        <p:spPr>
          <a:xfrm>
            <a:off x="4154813" y="3824923"/>
            <a:ext cx="4754880" cy="855088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</a:t>
            </a:r>
            <a:r>
              <a:rPr lang="es-GT" dirty="0" smtClean="0">
                <a:solidFill>
                  <a:srgbClr val="FFC000"/>
                </a:solidFill>
              </a:rPr>
              <a:t>María</a:t>
            </a:r>
            <a:r>
              <a:rPr lang="es-GT" dirty="0" smtClean="0"/>
              <a:t> </a:t>
            </a:r>
            <a:r>
              <a:rPr lang="es-GT" dirty="0" smtClean="0">
                <a:solidFill>
                  <a:srgbClr val="FFC000"/>
                </a:solidFill>
              </a:rPr>
              <a:t>Magdalena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07" y="4504923"/>
            <a:ext cx="3114894" cy="1557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28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GT" dirty="0" smtClean="0"/>
              <a:t>Gracias</a:t>
            </a:r>
            <a:endParaRPr lang="en-US" dirty="0"/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GT" dirty="0" smtClean="0"/>
              <a:t>MJ13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27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99244" y="734096"/>
            <a:ext cx="1133340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GT" sz="4400" dirty="0" err="1" smtClean="0"/>
              <a:t>Encuentranos</a:t>
            </a:r>
            <a:r>
              <a:rPr lang="es-GT" sz="4400" dirty="0" smtClean="0"/>
              <a:t> en redes </a:t>
            </a:r>
            <a:r>
              <a:rPr lang="en-US" sz="4400" dirty="0" err="1" smtClean="0"/>
              <a:t>sociales</a:t>
            </a:r>
            <a:r>
              <a:rPr lang="en-US" sz="4400" dirty="0" smtClean="0"/>
              <a:t>:</a:t>
            </a:r>
          </a:p>
          <a:p>
            <a:r>
              <a:rPr lang="en-US" sz="4400" dirty="0" smtClean="0">
                <a:hlinkClick r:id="rId2"/>
              </a:rPr>
              <a:t>Facebook</a:t>
            </a:r>
            <a:r>
              <a:rPr lang="en-US" sz="4400" dirty="0" smtClean="0"/>
              <a:t> | </a:t>
            </a:r>
            <a:r>
              <a:rPr lang="en-US" sz="4400" dirty="0" smtClean="0">
                <a:hlinkClick r:id="rId3"/>
              </a:rPr>
              <a:t>Instagram</a:t>
            </a:r>
            <a:r>
              <a:rPr lang="en-US" sz="4400" dirty="0" smtClean="0"/>
              <a:t> | </a:t>
            </a:r>
            <a:r>
              <a:rPr lang="en-US" sz="4400" dirty="0" smtClean="0">
                <a:hlinkClick r:id="rId4"/>
              </a:rPr>
              <a:t>Twitter</a:t>
            </a:r>
            <a:endParaRPr lang="en-US" sz="4400" dirty="0" smtClean="0"/>
          </a:p>
          <a:p>
            <a:r>
              <a:rPr lang="en-US" sz="4400" dirty="0" err="1" smtClean="0"/>
              <a:t>Cont</a:t>
            </a:r>
            <a:r>
              <a:rPr lang="es-GT" sz="4400" dirty="0" err="1" smtClean="0"/>
              <a:t>áctcanos</a:t>
            </a:r>
            <a:r>
              <a:rPr lang="es-GT" sz="4400" dirty="0" smtClean="0"/>
              <a:t> a</a:t>
            </a:r>
            <a:r>
              <a:rPr lang="en-US" sz="4400" dirty="0" smtClean="0"/>
              <a:t>:</a:t>
            </a:r>
          </a:p>
          <a:p>
            <a:r>
              <a:rPr lang="en-US" sz="4400" dirty="0" smtClean="0">
                <a:hlinkClick r:id="rId5"/>
              </a:rPr>
              <a:t>ministerioj13@gmail.com</a:t>
            </a:r>
            <a:endParaRPr lang="en-US" sz="4400" dirty="0" smtClean="0"/>
          </a:p>
          <a:p>
            <a:r>
              <a:rPr lang="es-GT" sz="4400" dirty="0" err="1" smtClean="0"/>
              <a:t>Vistia</a:t>
            </a:r>
            <a:r>
              <a:rPr lang="es-GT" sz="4400" dirty="0" smtClean="0"/>
              <a:t> nuestra página web</a:t>
            </a:r>
            <a:r>
              <a:rPr lang="en-US" sz="4400" dirty="0" smtClean="0"/>
              <a:t>:</a:t>
            </a:r>
          </a:p>
          <a:p>
            <a:r>
              <a:rPr lang="en-US" sz="4400" dirty="0" smtClean="0">
                <a:hlinkClick r:id="rId6"/>
              </a:rPr>
              <a:t>Ministerioj13.github.io/webpage/index.html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70434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¡¡¡Está Vivo!!!</a:t>
            </a:r>
            <a:endParaRPr lang="en-US" dirty="0"/>
          </a:p>
        </p:txBody>
      </p:sp>
      <p:sp>
        <p:nvSpPr>
          <p:cNvPr id="5" name="Marcador de contenido 4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El </a:t>
            </a:r>
            <a:r>
              <a:rPr lang="es-GT" dirty="0" smtClean="0">
                <a:solidFill>
                  <a:srgbClr val="FFC000"/>
                </a:solidFill>
              </a:rPr>
              <a:t>sepulcro</a:t>
            </a:r>
            <a:r>
              <a:rPr lang="es-GT" dirty="0" smtClean="0"/>
              <a:t> vacío</a:t>
            </a:r>
            <a:endParaRPr lang="en-US" dirty="0"/>
          </a:p>
        </p:txBody>
      </p:sp>
      <p:sp>
        <p:nvSpPr>
          <p:cNvPr id="6" name="Marcador de contenido 5"/>
          <p:cNvSpPr>
            <a:spLocks noGrp="1"/>
          </p:cNvSpPr>
          <p:nvPr>
            <p:ph sz="half" idx="2"/>
          </p:nvPr>
        </p:nvSpPr>
        <p:spPr>
          <a:xfrm>
            <a:off x="6257877" y="3362351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Jesús se aparece a </a:t>
            </a:r>
            <a:r>
              <a:rPr lang="es-GT" dirty="0" smtClean="0">
                <a:solidFill>
                  <a:srgbClr val="FFC000"/>
                </a:solidFill>
              </a:rPr>
              <a:t>María</a:t>
            </a:r>
            <a:r>
              <a:rPr lang="es-GT" dirty="0" smtClean="0"/>
              <a:t> _______</a:t>
            </a:r>
            <a:endParaRPr lang="en-US" dirty="0"/>
          </a:p>
        </p:txBody>
      </p:sp>
      <p:sp>
        <p:nvSpPr>
          <p:cNvPr id="7" name="Marcador de contenido 4"/>
          <p:cNvSpPr txBox="1">
            <a:spLocks/>
          </p:cNvSpPr>
          <p:nvPr/>
        </p:nvSpPr>
        <p:spPr>
          <a:xfrm>
            <a:off x="1259416" y="4518398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_____ se _______ a sus discípulos</a:t>
            </a:r>
            <a:endParaRPr lang="en-US" dirty="0"/>
          </a:p>
        </p:txBody>
      </p:sp>
      <p:sp>
        <p:nvSpPr>
          <p:cNvPr id="8" name="Marcador de contenido 5"/>
          <p:cNvSpPr txBox="1">
            <a:spLocks/>
          </p:cNvSpPr>
          <p:nvPr/>
        </p:nvSpPr>
        <p:spPr>
          <a:xfrm>
            <a:off x="6240604" y="5770605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_____</a:t>
            </a:r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265" y="1529630"/>
            <a:ext cx="3114894" cy="155744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051" y="2530230"/>
            <a:ext cx="1482549" cy="179873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268" y="3863660"/>
            <a:ext cx="3094891" cy="174119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790" y="5214462"/>
            <a:ext cx="3064522" cy="15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32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¡¡¡Está Vivo!!!</a:t>
            </a:r>
            <a:endParaRPr lang="en-US" dirty="0"/>
          </a:p>
        </p:txBody>
      </p:sp>
      <p:sp>
        <p:nvSpPr>
          <p:cNvPr id="5" name="Marcador de contenido 4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El </a:t>
            </a:r>
            <a:r>
              <a:rPr lang="es-GT" dirty="0" smtClean="0">
                <a:solidFill>
                  <a:srgbClr val="FFC000"/>
                </a:solidFill>
              </a:rPr>
              <a:t>sepulcro</a:t>
            </a:r>
            <a:r>
              <a:rPr lang="es-GT" dirty="0" smtClean="0"/>
              <a:t> vacío</a:t>
            </a:r>
            <a:endParaRPr lang="en-US" dirty="0"/>
          </a:p>
        </p:txBody>
      </p:sp>
      <p:sp>
        <p:nvSpPr>
          <p:cNvPr id="6" name="Marcador de contenido 5"/>
          <p:cNvSpPr>
            <a:spLocks noGrp="1"/>
          </p:cNvSpPr>
          <p:nvPr>
            <p:ph sz="half" idx="2"/>
          </p:nvPr>
        </p:nvSpPr>
        <p:spPr>
          <a:xfrm>
            <a:off x="6257877" y="3362351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Jesús se aparece a </a:t>
            </a:r>
            <a:r>
              <a:rPr lang="es-GT" dirty="0" smtClean="0">
                <a:solidFill>
                  <a:srgbClr val="FFC000"/>
                </a:solidFill>
              </a:rPr>
              <a:t>María Magdalena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7" name="Marcador de contenido 4"/>
          <p:cNvSpPr txBox="1">
            <a:spLocks/>
          </p:cNvSpPr>
          <p:nvPr/>
        </p:nvSpPr>
        <p:spPr>
          <a:xfrm>
            <a:off x="1259416" y="4518398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_____ se _______ a sus discípulos</a:t>
            </a:r>
            <a:endParaRPr lang="en-US" dirty="0"/>
          </a:p>
        </p:txBody>
      </p:sp>
      <p:sp>
        <p:nvSpPr>
          <p:cNvPr id="8" name="Marcador de contenido 5"/>
          <p:cNvSpPr txBox="1">
            <a:spLocks/>
          </p:cNvSpPr>
          <p:nvPr/>
        </p:nvSpPr>
        <p:spPr>
          <a:xfrm>
            <a:off x="6240604" y="5770605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_____</a:t>
            </a:r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265" y="1529630"/>
            <a:ext cx="3114894" cy="155744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051" y="2530230"/>
            <a:ext cx="1482549" cy="179873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268" y="3863660"/>
            <a:ext cx="3094891" cy="174119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790" y="5214462"/>
            <a:ext cx="3064522" cy="15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4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¡¡¡Está Vivo!!!</a:t>
            </a:r>
            <a:endParaRPr lang="en-US" dirty="0"/>
          </a:p>
        </p:txBody>
      </p:sp>
      <p:sp>
        <p:nvSpPr>
          <p:cNvPr id="5" name="Marcador de contenido 4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El </a:t>
            </a:r>
            <a:r>
              <a:rPr lang="es-GT" dirty="0" smtClean="0">
                <a:solidFill>
                  <a:srgbClr val="FFC000"/>
                </a:solidFill>
              </a:rPr>
              <a:t>sepulcro</a:t>
            </a:r>
            <a:r>
              <a:rPr lang="es-GT" dirty="0" smtClean="0"/>
              <a:t> vacío</a:t>
            </a:r>
            <a:endParaRPr lang="en-US" dirty="0"/>
          </a:p>
        </p:txBody>
      </p:sp>
      <p:sp>
        <p:nvSpPr>
          <p:cNvPr id="6" name="Marcador de contenido 5"/>
          <p:cNvSpPr>
            <a:spLocks noGrp="1"/>
          </p:cNvSpPr>
          <p:nvPr>
            <p:ph sz="half" idx="2"/>
          </p:nvPr>
        </p:nvSpPr>
        <p:spPr>
          <a:xfrm>
            <a:off x="6257877" y="3362351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Jesús se aparece a </a:t>
            </a:r>
            <a:r>
              <a:rPr lang="es-GT" dirty="0" smtClean="0">
                <a:solidFill>
                  <a:srgbClr val="FFC000"/>
                </a:solidFill>
              </a:rPr>
              <a:t>María Magdalena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7" name="Marcador de contenido 4"/>
          <p:cNvSpPr txBox="1">
            <a:spLocks/>
          </p:cNvSpPr>
          <p:nvPr/>
        </p:nvSpPr>
        <p:spPr>
          <a:xfrm>
            <a:off x="1259416" y="4518398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>
                <a:solidFill>
                  <a:srgbClr val="FFC000"/>
                </a:solidFill>
              </a:rPr>
              <a:t>Jesús</a:t>
            </a:r>
            <a:r>
              <a:rPr lang="es-GT" dirty="0" smtClean="0"/>
              <a:t> se _______ a sus discípulos</a:t>
            </a:r>
            <a:endParaRPr lang="en-US" dirty="0"/>
          </a:p>
        </p:txBody>
      </p:sp>
      <p:sp>
        <p:nvSpPr>
          <p:cNvPr id="8" name="Marcador de contenido 5"/>
          <p:cNvSpPr txBox="1">
            <a:spLocks/>
          </p:cNvSpPr>
          <p:nvPr/>
        </p:nvSpPr>
        <p:spPr>
          <a:xfrm>
            <a:off x="6240604" y="5770605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_____</a:t>
            </a:r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265" y="1529630"/>
            <a:ext cx="3114894" cy="155744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051" y="2530230"/>
            <a:ext cx="1482549" cy="179873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268" y="3863660"/>
            <a:ext cx="3094891" cy="174119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790" y="5214462"/>
            <a:ext cx="3064522" cy="15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92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¡¡¡Está Vivo!!!</a:t>
            </a:r>
            <a:endParaRPr lang="en-US" dirty="0"/>
          </a:p>
        </p:txBody>
      </p:sp>
      <p:sp>
        <p:nvSpPr>
          <p:cNvPr id="5" name="Marcador de contenido 4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El </a:t>
            </a:r>
            <a:r>
              <a:rPr lang="es-GT" dirty="0" smtClean="0">
                <a:solidFill>
                  <a:srgbClr val="FFC000"/>
                </a:solidFill>
              </a:rPr>
              <a:t>sepulcro</a:t>
            </a:r>
            <a:r>
              <a:rPr lang="es-GT" dirty="0" smtClean="0"/>
              <a:t> vacío</a:t>
            </a:r>
            <a:endParaRPr lang="en-US" dirty="0"/>
          </a:p>
        </p:txBody>
      </p:sp>
      <p:sp>
        <p:nvSpPr>
          <p:cNvPr id="6" name="Marcador de contenido 5"/>
          <p:cNvSpPr>
            <a:spLocks noGrp="1"/>
          </p:cNvSpPr>
          <p:nvPr>
            <p:ph sz="half" idx="2"/>
          </p:nvPr>
        </p:nvSpPr>
        <p:spPr>
          <a:xfrm>
            <a:off x="6257877" y="3362351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Jesús se aparece a </a:t>
            </a:r>
            <a:r>
              <a:rPr lang="es-GT" dirty="0" smtClean="0">
                <a:solidFill>
                  <a:srgbClr val="FFC000"/>
                </a:solidFill>
              </a:rPr>
              <a:t>María Magdalena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7" name="Marcador de contenido 4"/>
          <p:cNvSpPr txBox="1">
            <a:spLocks/>
          </p:cNvSpPr>
          <p:nvPr/>
        </p:nvSpPr>
        <p:spPr>
          <a:xfrm>
            <a:off x="1259416" y="4518398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>
                <a:solidFill>
                  <a:srgbClr val="FFC000"/>
                </a:solidFill>
              </a:rPr>
              <a:t>Jesús</a:t>
            </a:r>
            <a:r>
              <a:rPr lang="es-GT" dirty="0" smtClean="0"/>
              <a:t> se </a:t>
            </a:r>
            <a:r>
              <a:rPr lang="es-GT" dirty="0" smtClean="0">
                <a:solidFill>
                  <a:srgbClr val="FFC000"/>
                </a:solidFill>
              </a:rPr>
              <a:t>aparece</a:t>
            </a:r>
            <a:r>
              <a:rPr lang="es-GT" dirty="0" smtClean="0"/>
              <a:t> a sus discípulos</a:t>
            </a:r>
            <a:endParaRPr lang="en-US" dirty="0"/>
          </a:p>
        </p:txBody>
      </p:sp>
      <p:sp>
        <p:nvSpPr>
          <p:cNvPr id="8" name="Marcador de contenido 5"/>
          <p:cNvSpPr txBox="1">
            <a:spLocks/>
          </p:cNvSpPr>
          <p:nvPr/>
        </p:nvSpPr>
        <p:spPr>
          <a:xfrm>
            <a:off x="6240604" y="5770605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_____</a:t>
            </a:r>
            <a:endParaRPr lang="en-US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265" y="1529630"/>
            <a:ext cx="3114894" cy="155744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051" y="2530230"/>
            <a:ext cx="1482549" cy="179873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268" y="3863660"/>
            <a:ext cx="3094891" cy="174119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790" y="5214462"/>
            <a:ext cx="3064522" cy="15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90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GT" dirty="0" smtClean="0"/>
              <a:t>¡¡¡Está Vivo!!!</a:t>
            </a:r>
            <a:endParaRPr lang="en-US" dirty="0"/>
          </a:p>
        </p:txBody>
      </p:sp>
      <p:sp>
        <p:nvSpPr>
          <p:cNvPr id="5" name="Marcador de contenido 4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El </a:t>
            </a:r>
            <a:r>
              <a:rPr lang="es-GT" dirty="0" smtClean="0">
                <a:solidFill>
                  <a:srgbClr val="FFC000"/>
                </a:solidFill>
              </a:rPr>
              <a:t>sepulcro</a:t>
            </a:r>
            <a:r>
              <a:rPr lang="es-GT" dirty="0" smtClean="0"/>
              <a:t> vacío</a:t>
            </a:r>
            <a:endParaRPr lang="en-US" dirty="0"/>
          </a:p>
        </p:txBody>
      </p:sp>
      <p:sp>
        <p:nvSpPr>
          <p:cNvPr id="6" name="Marcador de contenido 5"/>
          <p:cNvSpPr>
            <a:spLocks noGrp="1"/>
          </p:cNvSpPr>
          <p:nvPr>
            <p:ph sz="half" idx="2"/>
          </p:nvPr>
        </p:nvSpPr>
        <p:spPr>
          <a:xfrm>
            <a:off x="6257877" y="3362351"/>
            <a:ext cx="4754880" cy="855088"/>
          </a:xfrm>
        </p:spPr>
        <p:txBody>
          <a:bodyPr/>
          <a:lstStyle/>
          <a:p>
            <a:pPr marL="0" indent="0">
              <a:buNone/>
            </a:pPr>
            <a:r>
              <a:rPr lang="es-GT" dirty="0" smtClean="0"/>
              <a:t>Jesús se aparece a </a:t>
            </a:r>
            <a:r>
              <a:rPr lang="es-GT" dirty="0" smtClean="0">
                <a:solidFill>
                  <a:srgbClr val="FFC000"/>
                </a:solidFill>
              </a:rPr>
              <a:t>María Magdalena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7" name="Marcador de contenido 4"/>
          <p:cNvSpPr txBox="1">
            <a:spLocks/>
          </p:cNvSpPr>
          <p:nvPr/>
        </p:nvSpPr>
        <p:spPr>
          <a:xfrm>
            <a:off x="1259416" y="4518398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>
                <a:solidFill>
                  <a:srgbClr val="FFC000"/>
                </a:solidFill>
              </a:rPr>
              <a:t>Jesús</a:t>
            </a:r>
            <a:r>
              <a:rPr lang="es-GT" dirty="0" smtClean="0"/>
              <a:t> se </a:t>
            </a:r>
            <a:r>
              <a:rPr lang="es-GT" dirty="0" smtClean="0">
                <a:solidFill>
                  <a:srgbClr val="FFC000"/>
                </a:solidFill>
              </a:rPr>
              <a:t>aparece</a:t>
            </a:r>
            <a:r>
              <a:rPr lang="es-GT" dirty="0" smtClean="0"/>
              <a:t> a sus discípulos</a:t>
            </a:r>
            <a:endParaRPr lang="en-US" dirty="0"/>
          </a:p>
        </p:txBody>
      </p:sp>
      <p:sp>
        <p:nvSpPr>
          <p:cNvPr id="8" name="Marcador de contenido 5"/>
          <p:cNvSpPr txBox="1">
            <a:spLocks/>
          </p:cNvSpPr>
          <p:nvPr/>
        </p:nvSpPr>
        <p:spPr>
          <a:xfrm>
            <a:off x="6240604" y="5770605"/>
            <a:ext cx="4754880" cy="855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s-GT" dirty="0" smtClean="0"/>
              <a:t>Jesús se aparece a </a:t>
            </a:r>
            <a:r>
              <a:rPr lang="es-GT" dirty="0" smtClean="0">
                <a:solidFill>
                  <a:srgbClr val="FFC000"/>
                </a:solidFill>
              </a:rPr>
              <a:t>Tomás</a:t>
            </a: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265" y="1529630"/>
            <a:ext cx="3114894" cy="155744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051" y="2530230"/>
            <a:ext cx="1482549" cy="1798733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268" y="3863660"/>
            <a:ext cx="3094891" cy="174119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790" y="5214462"/>
            <a:ext cx="3064522" cy="1532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43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 bandas">
  <a:themeElements>
    <a:clrScheme name="Con bandas">
      <a:dk1>
        <a:srgbClr val="2C2C2C"/>
      </a:dk1>
      <a:lt1>
        <a:srgbClr val="FFFFFF"/>
      </a:lt1>
      <a:dk2>
        <a:srgbClr val="606060"/>
      </a:dk2>
      <a:lt2>
        <a:srgbClr val="EDEDED"/>
      </a:lt2>
      <a:accent1>
        <a:srgbClr val="FFC000"/>
      </a:accent1>
      <a:accent2>
        <a:srgbClr val="A5D028"/>
      </a:accent2>
      <a:accent3>
        <a:srgbClr val="0CC978"/>
      </a:accent3>
      <a:accent4>
        <a:srgbClr val="099BDD"/>
      </a:accent4>
      <a:accent5>
        <a:srgbClr val="47BFCD"/>
      </a:accent5>
      <a:accent6>
        <a:srgbClr val="DD7C15"/>
      </a:accent6>
      <a:hlink>
        <a:srgbClr val="FF9933"/>
      </a:hlink>
      <a:folHlink>
        <a:srgbClr val="B2B2B2"/>
      </a:folHlink>
    </a:clrScheme>
    <a:fontScheme name="Con banda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on bandas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B1D2DA32-AC8B-4194-BF85-FF4A5B40EB50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 bandas</Template>
  <TotalTime>376</TotalTime>
  <Words>1814</Words>
  <Application>Microsoft Office PowerPoint</Application>
  <PresentationFormat>Panorámica</PresentationFormat>
  <Paragraphs>276</Paragraphs>
  <Slides>46</Slides>
  <Notes>30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46</vt:i4>
      </vt:variant>
    </vt:vector>
  </HeadingPairs>
  <TitlesOfParts>
    <vt:vector size="50" baseType="lpstr">
      <vt:lpstr>Calibri</vt:lpstr>
      <vt:lpstr>Corbel</vt:lpstr>
      <vt:lpstr>Wingdings</vt:lpstr>
      <vt:lpstr>Con bandas</vt:lpstr>
      <vt:lpstr>Un Nuevo Despertar</vt:lpstr>
      <vt:lpstr>¡¡¡Está Vivo!!!</vt:lpstr>
      <vt:lpstr>¡¡¡Está Vivo!!!</vt:lpstr>
      <vt:lpstr>¡¡¡Está Vivo!!!</vt:lpstr>
      <vt:lpstr>¡¡¡Está Vivo!!!</vt:lpstr>
      <vt:lpstr>¡¡¡Está Vivo!!!</vt:lpstr>
      <vt:lpstr>¡¡¡Está Vivo!!!</vt:lpstr>
      <vt:lpstr>¡¡¡Está Vivo!!!</vt:lpstr>
      <vt:lpstr>¡¡¡Está Vivo!!!</vt:lpstr>
      <vt:lpstr>El Sepulcro Vacío</vt:lpstr>
      <vt:lpstr>El Sepulcro Vacío</vt:lpstr>
      <vt:lpstr>El Sepulcro Vacío</vt:lpstr>
      <vt:lpstr>¡¡¡Está Vivo!!!</vt:lpstr>
      <vt:lpstr>Jesús se aparece a María Magdalena</vt:lpstr>
      <vt:lpstr>Jesús se aparece a María Magdalena</vt:lpstr>
      <vt:lpstr>Jesús se aparece a María Magdalena</vt:lpstr>
      <vt:lpstr>¡¡¡Está Vivo!!!</vt:lpstr>
      <vt:lpstr>Jesús se aparece a sus Discípulos</vt:lpstr>
      <vt:lpstr>Jesús se aparece a sus Discípulos</vt:lpstr>
      <vt:lpstr>¡¡¡Está Vivo!!!</vt:lpstr>
      <vt:lpstr>Jesús se aparece a Tomás</vt:lpstr>
      <vt:lpstr>Jesús se aparece a Tomás</vt:lpstr>
      <vt:lpstr>Restauración</vt:lpstr>
      <vt:lpstr>Restauración</vt:lpstr>
      <vt:lpstr>Restauración</vt:lpstr>
      <vt:lpstr>Restauración</vt:lpstr>
      <vt:lpstr>Jesús y la pesca milagrosa</vt:lpstr>
      <vt:lpstr>Jesús y la pesca milagrosa</vt:lpstr>
      <vt:lpstr>Jesús y la pesca milagrosa</vt:lpstr>
      <vt:lpstr>Jesús y la pesca milagrosa</vt:lpstr>
      <vt:lpstr>Jesús y la pesca milagrosa</vt:lpstr>
      <vt:lpstr>Jesús y la pesca milagrosa</vt:lpstr>
      <vt:lpstr>Jesús y la pesca milagrosa</vt:lpstr>
      <vt:lpstr>Jesús y la pesca milagrosa</vt:lpstr>
      <vt:lpstr>Jesús restituye a Pedro</vt:lpstr>
      <vt:lpstr>Jesús restituye a Pedro</vt:lpstr>
      <vt:lpstr>Recapitulemos…</vt:lpstr>
      <vt:lpstr>Recapitulemos…</vt:lpstr>
      <vt:lpstr>Recapitulemos…</vt:lpstr>
      <vt:lpstr>Recapitulemos…</vt:lpstr>
      <vt:lpstr>Recapitulemos…</vt:lpstr>
      <vt:lpstr>Recapitulemos…</vt:lpstr>
      <vt:lpstr>Recapitulemos…</vt:lpstr>
      <vt:lpstr>Recapitulemos…</vt:lpstr>
      <vt:lpstr>Gracias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 Nuevo Despertar</dc:title>
  <dc:creator>Josué Martínez</dc:creator>
  <cp:keywords>MJ13</cp:keywords>
  <cp:lastModifiedBy>Usuario</cp:lastModifiedBy>
  <cp:revision>78</cp:revision>
  <dcterms:created xsi:type="dcterms:W3CDTF">2020-09-01T16:32:59Z</dcterms:created>
  <dcterms:modified xsi:type="dcterms:W3CDTF">2020-09-03T21:41:37Z</dcterms:modified>
</cp:coreProperties>
</file>